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84" r:id="rId3"/>
    <p:sldId id="257" r:id="rId4"/>
    <p:sldId id="287" r:id="rId5"/>
    <p:sldId id="292" r:id="rId6"/>
    <p:sldId id="289" r:id="rId7"/>
    <p:sldId id="288" r:id="rId8"/>
    <p:sldId id="291" r:id="rId9"/>
    <p:sldId id="290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4"/>
            <p14:sldId id="257"/>
            <p14:sldId id="287"/>
            <p14:sldId id="292"/>
            <p14:sldId id="289"/>
            <p14:sldId id="288"/>
            <p14:sldId id="291"/>
            <p14:sldId id="29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6" autoAdjust="0"/>
    <p:restoredTop sz="99662" autoAdjust="0"/>
  </p:normalViewPr>
  <p:slideViewPr>
    <p:cSldViewPr snapToGrid="0">
      <p:cViewPr varScale="1">
        <p:scale>
          <a:sx n="114" d="100"/>
          <a:sy n="114" d="100"/>
        </p:scale>
        <p:origin x="99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CBB1CB6-43FF-4A83-B40A-E774D4F2073C}"/>
    <pc:docChg chg="addSld modSld modSection">
      <pc:chgData name="" userId="" providerId="" clId="Web-{6CBB1CB6-43FF-4A83-B40A-E774D4F2073C}" dt="2019-02-22T11:55:55.183" v="793" actId="20577"/>
      <pc:docMkLst>
        <pc:docMk/>
      </pc:docMkLst>
      <pc:sldChg chg="modSp">
        <pc:chgData name="" userId="" providerId="" clId="Web-{6CBB1CB6-43FF-4A83-B40A-E774D4F2073C}" dt="2019-02-22T11:43:14.863" v="635" actId="20577"/>
        <pc:sldMkLst>
          <pc:docMk/>
          <pc:sldMk cId="2205924856" sldId="287"/>
        </pc:sldMkLst>
        <pc:spChg chg="mod">
          <ac:chgData name="" userId="" providerId="" clId="Web-{6CBB1CB6-43FF-4A83-B40A-E774D4F2073C}" dt="2019-02-22T11:42:20.376" v="633" actId="20577"/>
          <ac:spMkLst>
            <pc:docMk/>
            <pc:sldMk cId="2205924856" sldId="287"/>
            <ac:spMk id="26" creationId="{00000000-0000-0000-0000-000000000000}"/>
          </ac:spMkLst>
        </pc:spChg>
        <pc:spChg chg="mod">
          <ac:chgData name="" userId="" providerId="" clId="Web-{6CBB1CB6-43FF-4A83-B40A-E774D4F2073C}" dt="2019-02-22T11:43:14.863" v="635" actId="20577"/>
          <ac:spMkLst>
            <pc:docMk/>
            <pc:sldMk cId="2205924856" sldId="287"/>
            <ac:spMk id="45" creationId="{00000000-0000-0000-0000-000000000000}"/>
          </ac:spMkLst>
        </pc:spChg>
      </pc:sldChg>
      <pc:sldChg chg="addSp delSp modSp addAnim delAnim">
        <pc:chgData name="" userId="" providerId="" clId="Web-{6CBB1CB6-43FF-4A83-B40A-E774D4F2073C}" dt="2019-02-22T11:32:22.834" v="551"/>
        <pc:sldMkLst>
          <pc:docMk/>
          <pc:sldMk cId="3717729881" sldId="288"/>
        </pc:sldMkLst>
        <pc:spChg chg="add mod">
          <ac:chgData name="" userId="" providerId="" clId="Web-{6CBB1CB6-43FF-4A83-B40A-E774D4F2073C}" dt="2019-02-22T11:07:30.384" v="400" actId="20577"/>
          <ac:spMkLst>
            <pc:docMk/>
            <pc:sldMk cId="3717729881" sldId="288"/>
            <ac:spMk id="3" creationId="{FBD57450-6F84-48DC-B59F-CD01A5F75C7D}"/>
          </ac:spMkLst>
        </pc:spChg>
        <pc:spChg chg="add del">
          <ac:chgData name="" userId="" providerId="" clId="Web-{6CBB1CB6-43FF-4A83-B40A-E774D4F2073C}" dt="2019-02-22T11:05:53.774" v="392"/>
          <ac:spMkLst>
            <pc:docMk/>
            <pc:sldMk cId="3717729881" sldId="288"/>
            <ac:spMk id="4" creationId="{221C92EA-036B-4700-8456-664E7D16E62E}"/>
          </ac:spMkLst>
        </pc:spChg>
        <pc:spChg chg="add mod">
          <ac:chgData name="" userId="" providerId="" clId="Web-{6CBB1CB6-43FF-4A83-B40A-E774D4F2073C}" dt="2019-02-22T11:08:52.400" v="414" actId="1076"/>
          <ac:spMkLst>
            <pc:docMk/>
            <pc:sldMk cId="3717729881" sldId="288"/>
            <ac:spMk id="5" creationId="{5735E2B6-A3EE-4360-A045-5954530EA761}"/>
          </ac:spMkLst>
        </pc:spChg>
        <pc:spChg chg="add">
          <ac:chgData name="" userId="" providerId="" clId="Web-{6CBB1CB6-43FF-4A83-B40A-E774D4F2073C}" dt="2019-02-22T11:32:22.724" v="550"/>
          <ac:spMkLst>
            <pc:docMk/>
            <pc:sldMk cId="3717729881" sldId="288"/>
            <ac:spMk id="6" creationId="{8A395BD3-F479-4687-B8AC-758F34FA1F23}"/>
          </ac:spMkLst>
        </pc:spChg>
        <pc:spChg chg="add">
          <ac:chgData name="" userId="" providerId="" clId="Web-{6CBB1CB6-43FF-4A83-B40A-E774D4F2073C}" dt="2019-02-22T11:32:22.834" v="551"/>
          <ac:spMkLst>
            <pc:docMk/>
            <pc:sldMk cId="3717729881" sldId="288"/>
            <ac:spMk id="7" creationId="{FB8F74B4-70DD-48D3-B146-978D3425FEAF}"/>
          </ac:spMkLst>
        </pc:spChg>
        <pc:spChg chg="mod ord">
          <ac:chgData name="" userId="" providerId="" clId="Web-{6CBB1CB6-43FF-4A83-B40A-E774D4F2073C}" dt="2019-02-22T11:07:57.087" v="403" actId="1076"/>
          <ac:spMkLst>
            <pc:docMk/>
            <pc:sldMk cId="3717729881" sldId="288"/>
            <ac:spMk id="18" creationId="{312BDFA3-0B68-4EBE-87CD-BA6A133F6540}"/>
          </ac:spMkLst>
        </pc:spChg>
        <pc:spChg chg="del mod">
          <ac:chgData name="" userId="" providerId="" clId="Web-{6CBB1CB6-43FF-4A83-B40A-E774D4F2073C}" dt="2019-02-22T11:08:51.072" v="411"/>
          <ac:spMkLst>
            <pc:docMk/>
            <pc:sldMk cId="3717729881" sldId="288"/>
            <ac:spMk id="19" creationId="{720FE74F-641C-4CB8-9781-9FC561574344}"/>
          </ac:spMkLst>
        </pc:spChg>
        <pc:spChg chg="del">
          <ac:chgData name="" userId="" providerId="" clId="Web-{6CBB1CB6-43FF-4A83-B40A-E774D4F2073C}" dt="2019-02-22T11:04:38.367" v="386"/>
          <ac:spMkLst>
            <pc:docMk/>
            <pc:sldMk cId="3717729881" sldId="288"/>
            <ac:spMk id="36" creationId="{AA88609E-5CDD-4B80-90F4-18D85A442F0B}"/>
          </ac:spMkLst>
        </pc:spChg>
        <pc:graphicFrameChg chg="mod modGraphic">
          <ac:chgData name="" userId="" providerId="" clId="Web-{6CBB1CB6-43FF-4A83-B40A-E774D4F2073C}" dt="2019-02-22T11:04:14.492" v="364"/>
          <ac:graphicFrameMkLst>
            <pc:docMk/>
            <pc:sldMk cId="3717729881" sldId="288"/>
            <ac:graphicFrameMk id="38" creationId="{07FC072E-45E5-4BF6-9CFB-B120E1A8A386}"/>
          </ac:graphicFrameMkLst>
        </pc:graphicFrameChg>
        <pc:graphicFrameChg chg="mod modGraphic">
          <ac:chgData name="" userId="" providerId="" clId="Web-{6CBB1CB6-43FF-4A83-B40A-E774D4F2073C}" dt="2019-02-22T11:04:15.992" v="378"/>
          <ac:graphicFrameMkLst>
            <pc:docMk/>
            <pc:sldMk cId="3717729881" sldId="288"/>
            <ac:graphicFrameMk id="39" creationId="{4036C8FD-FBC6-4D3F-A126-70F1354A240A}"/>
          </ac:graphicFrameMkLst>
        </pc:graphicFrameChg>
        <pc:graphicFrameChg chg="mod modGraphic">
          <ac:chgData name="" userId="" providerId="" clId="Web-{6CBB1CB6-43FF-4A83-B40A-E774D4F2073C}" dt="2019-02-22T11:04:14.820" v="366"/>
          <ac:graphicFrameMkLst>
            <pc:docMk/>
            <pc:sldMk cId="3717729881" sldId="288"/>
            <ac:graphicFrameMk id="40" creationId="{A20B8B12-3353-4FF0-A49B-E6F772051E66}"/>
          </ac:graphicFrameMkLst>
        </pc:graphicFrameChg>
        <pc:picChg chg="add mod">
          <ac:chgData name="" userId="" providerId="" clId="Web-{6CBB1CB6-43FF-4A83-B40A-E774D4F2073C}" dt="2019-02-22T11:05:53.602" v="390" actId="1076"/>
          <ac:picMkLst>
            <pc:docMk/>
            <pc:sldMk cId="3717729881" sldId="288"/>
            <ac:picMk id="2" creationId="{BFDA7952-F1AA-4DCE-BC82-3B3A959DA0DC}"/>
          </ac:picMkLst>
        </pc:picChg>
        <pc:picChg chg="del">
          <ac:chgData name="" userId="" providerId="" clId="Web-{6CBB1CB6-43FF-4A83-B40A-E774D4F2073C}" dt="2019-02-22T11:05:53.508" v="389"/>
          <ac:picMkLst>
            <pc:docMk/>
            <pc:sldMk cId="3717729881" sldId="288"/>
            <ac:picMk id="37" creationId="{509A6024-0BE3-447C-8BF3-FFE5D9F7640A}"/>
          </ac:picMkLst>
        </pc:picChg>
      </pc:sldChg>
      <pc:sldChg chg="modSp">
        <pc:chgData name="" userId="" providerId="" clId="Web-{6CBB1CB6-43FF-4A83-B40A-E774D4F2073C}" dt="2019-02-22T11:04:05.613" v="352"/>
        <pc:sldMkLst>
          <pc:docMk/>
          <pc:sldMk cId="2398524011" sldId="289"/>
        </pc:sldMkLst>
        <pc:graphicFrameChg chg="mod modGraphic">
          <ac:chgData name="" userId="" providerId="" clId="Web-{6CBB1CB6-43FF-4A83-B40A-E774D4F2073C}" dt="2019-02-22T11:04:04.144" v="338"/>
          <ac:graphicFrameMkLst>
            <pc:docMk/>
            <pc:sldMk cId="2398524011" sldId="289"/>
            <ac:graphicFrameMk id="38" creationId="{07FC072E-45E5-4BF6-9CFB-B120E1A8A386}"/>
          </ac:graphicFrameMkLst>
        </pc:graphicFrameChg>
        <pc:graphicFrameChg chg="mod modGraphic">
          <ac:chgData name="" userId="" providerId="" clId="Web-{6CBB1CB6-43FF-4A83-B40A-E774D4F2073C}" dt="2019-02-22T11:04:05.316" v="350"/>
          <ac:graphicFrameMkLst>
            <pc:docMk/>
            <pc:sldMk cId="2398524011" sldId="289"/>
            <ac:graphicFrameMk id="39" creationId="{4036C8FD-FBC6-4D3F-A126-70F1354A240A}"/>
          </ac:graphicFrameMkLst>
        </pc:graphicFrameChg>
        <pc:graphicFrameChg chg="mod modGraphic">
          <ac:chgData name="" userId="" providerId="" clId="Web-{6CBB1CB6-43FF-4A83-B40A-E774D4F2073C}" dt="2019-02-22T11:04:05.613" v="352"/>
          <ac:graphicFrameMkLst>
            <pc:docMk/>
            <pc:sldMk cId="2398524011" sldId="289"/>
            <ac:graphicFrameMk id="40" creationId="{A20B8B12-3353-4FF0-A49B-E6F772051E66}"/>
          </ac:graphicFrameMkLst>
        </pc:graphicFrameChg>
      </pc:sldChg>
      <pc:sldChg chg="add">
        <pc:chgData name="" userId="" providerId="" clId="Web-{6CBB1CB6-43FF-4A83-B40A-E774D4F2073C}" dt="2019-02-22T10:44:29.739" v="0"/>
        <pc:sldMkLst>
          <pc:docMk/>
          <pc:sldMk cId="3393267088" sldId="290"/>
        </pc:sldMkLst>
      </pc:sldChg>
      <pc:sldChg chg="addSp delSp modSp add addAnim delAnim">
        <pc:chgData name="" userId="" providerId="" clId="Web-{6CBB1CB6-43FF-4A83-B40A-E774D4F2073C}" dt="2019-02-22T11:35:56.335" v="614" actId="1076"/>
        <pc:sldMkLst>
          <pc:docMk/>
          <pc:sldMk cId="4182789752" sldId="291"/>
        </pc:sldMkLst>
        <pc:spChg chg="add mod">
          <ac:chgData name="" userId="" providerId="" clId="Web-{6CBB1CB6-43FF-4A83-B40A-E774D4F2073C}" dt="2019-02-22T11:28:36.645" v="501" actId="1076"/>
          <ac:spMkLst>
            <pc:docMk/>
            <pc:sldMk cId="4182789752" sldId="291"/>
            <ac:spMk id="2" creationId="{84B1517A-9523-4BF0-9736-670A0AAAF7B2}"/>
          </ac:spMkLst>
        </pc:spChg>
        <pc:spChg chg="add mod">
          <ac:chgData name="" userId="" providerId="" clId="Web-{6CBB1CB6-43FF-4A83-B40A-E774D4F2073C}" dt="2019-02-22T11:29:23.989" v="509" actId="1076"/>
          <ac:spMkLst>
            <pc:docMk/>
            <pc:sldMk cId="4182789752" sldId="291"/>
            <ac:spMk id="3" creationId="{73FCC99F-BB43-4989-8BF8-6C619E8DF433}"/>
          </ac:spMkLst>
        </pc:spChg>
        <pc:spChg chg="add mod">
          <ac:chgData name="" userId="" providerId="" clId="Web-{6CBB1CB6-43FF-4A83-B40A-E774D4F2073C}" dt="2019-02-22T11:20:18.330" v="450" actId="1076"/>
          <ac:spMkLst>
            <pc:docMk/>
            <pc:sldMk cId="4182789752" sldId="291"/>
            <ac:spMk id="4" creationId="{6DE67D6D-E74F-4E97-9A71-590526F18304}"/>
          </ac:spMkLst>
        </pc:spChg>
        <pc:spChg chg="add mod">
          <ac:chgData name="" userId="" providerId="" clId="Web-{6CBB1CB6-43FF-4A83-B40A-E774D4F2073C}" dt="2019-02-22T11:35:55.960" v="609" actId="20577"/>
          <ac:spMkLst>
            <pc:docMk/>
            <pc:sldMk cId="4182789752" sldId="291"/>
            <ac:spMk id="5" creationId="{49695231-4F60-46E0-9AB2-0971ECDBF39D}"/>
          </ac:spMkLst>
        </pc:spChg>
        <pc:spChg chg="add mod">
          <ac:chgData name="" userId="" providerId="" clId="Web-{6CBB1CB6-43FF-4A83-B40A-E774D4F2073C}" dt="2019-02-22T11:34:10.256" v="596" actId="1076"/>
          <ac:spMkLst>
            <pc:docMk/>
            <pc:sldMk cId="4182789752" sldId="291"/>
            <ac:spMk id="6" creationId="{A77D4095-8B86-4B43-8385-7BAC0F89F90D}"/>
          </ac:spMkLst>
        </pc:spChg>
        <pc:spChg chg="add mod">
          <ac:chgData name="" userId="" providerId="" clId="Web-{6CBB1CB6-43FF-4A83-B40A-E774D4F2073C}" dt="2019-02-22T11:33:43.537" v="583" actId="1076"/>
          <ac:spMkLst>
            <pc:docMk/>
            <pc:sldMk cId="4182789752" sldId="291"/>
            <ac:spMk id="7" creationId="{49F296CE-9CD4-421B-8391-B297D1A8CC8D}"/>
          </ac:spMkLst>
        </pc:spChg>
        <pc:spChg chg="add del">
          <ac:chgData name="" userId="" providerId="" clId="Web-{6CBB1CB6-43FF-4A83-B40A-E774D4F2073C}" dt="2019-02-22T11:32:42.818" v="552"/>
          <ac:spMkLst>
            <pc:docMk/>
            <pc:sldMk cId="4182789752" sldId="291"/>
            <ac:spMk id="8" creationId="{E311F753-1DBF-4F4E-AC70-A9BFBC4C2D08}"/>
          </ac:spMkLst>
        </pc:spChg>
        <pc:spChg chg="add mod">
          <ac:chgData name="" userId="" providerId="" clId="Web-{6CBB1CB6-43FF-4A83-B40A-E774D4F2073C}" dt="2019-02-22T11:35:55.866" v="607" actId="14100"/>
          <ac:spMkLst>
            <pc:docMk/>
            <pc:sldMk cId="4182789752" sldId="291"/>
            <ac:spMk id="9" creationId="{3ADC9D43-1F67-41C2-A7A4-F5A937D183D8}"/>
          </ac:spMkLst>
        </pc:spChg>
        <pc:spChg chg="add del">
          <ac:chgData name="" userId="" providerId="" clId="Web-{6CBB1CB6-43FF-4A83-B40A-E774D4F2073C}" dt="2019-02-22T11:32:42.834" v="553"/>
          <ac:spMkLst>
            <pc:docMk/>
            <pc:sldMk cId="4182789752" sldId="291"/>
            <ac:spMk id="10" creationId="{6190F314-9D53-489C-A496-ACB97129766F}"/>
          </ac:spMkLst>
        </pc:spChg>
        <pc:spChg chg="add del">
          <ac:chgData name="" userId="" providerId="" clId="Web-{6CBB1CB6-43FF-4A83-B40A-E774D4F2073C}" dt="2019-02-22T11:32:43.053" v="557"/>
          <ac:spMkLst>
            <pc:docMk/>
            <pc:sldMk cId="4182789752" sldId="291"/>
            <ac:spMk id="11" creationId="{84ED2E94-F831-4E3F-8AAC-0EF0614C256F}"/>
          </ac:spMkLst>
        </pc:spChg>
        <pc:spChg chg="add del">
          <ac:chgData name="" userId="" providerId="" clId="Web-{6CBB1CB6-43FF-4A83-B40A-E774D4F2073C}" dt="2019-02-22T11:32:42.959" v="556"/>
          <ac:spMkLst>
            <pc:docMk/>
            <pc:sldMk cId="4182789752" sldId="291"/>
            <ac:spMk id="12" creationId="{94F8D0B6-A310-4046-B20D-65EA54A7F317}"/>
          </ac:spMkLst>
        </pc:spChg>
        <pc:spChg chg="add del">
          <ac:chgData name="" userId="" providerId="" clId="Web-{6CBB1CB6-43FF-4A83-B40A-E774D4F2073C}" dt="2019-02-22T11:32:47.475" v="563"/>
          <ac:spMkLst>
            <pc:docMk/>
            <pc:sldMk cId="4182789752" sldId="291"/>
            <ac:spMk id="13" creationId="{550BD3E8-DAF7-4113-A9F5-A4C56C447DEB}"/>
          </ac:spMkLst>
        </pc:spChg>
        <pc:spChg chg="add del mod">
          <ac:chgData name="" userId="" providerId="" clId="Web-{6CBB1CB6-43FF-4A83-B40A-E774D4F2073C}" dt="2019-02-22T11:32:46.928" v="562"/>
          <ac:spMkLst>
            <pc:docMk/>
            <pc:sldMk cId="4182789752" sldId="291"/>
            <ac:spMk id="17" creationId="{886BDE2B-29EB-4412-82C5-3ED715D14EC3}"/>
          </ac:spMkLst>
        </pc:spChg>
        <pc:spChg chg="add mod">
          <ac:chgData name="" userId="" providerId="" clId="Web-{6CBB1CB6-43FF-4A83-B40A-E774D4F2073C}" dt="2019-02-22T11:29:23.848" v="507" actId="1076"/>
          <ac:spMkLst>
            <pc:docMk/>
            <pc:sldMk cId="4182789752" sldId="291"/>
            <ac:spMk id="20" creationId="{1A79B335-0827-47CD-A1D7-F35BEA04BEA6}"/>
          </ac:spMkLst>
        </pc:spChg>
        <pc:spChg chg="add del">
          <ac:chgData name="" userId="" providerId="" clId="Web-{6CBB1CB6-43FF-4A83-B40A-E774D4F2073C}" dt="2019-02-22T11:32:49.912" v="565"/>
          <ac:spMkLst>
            <pc:docMk/>
            <pc:sldMk cId="4182789752" sldId="291"/>
            <ac:spMk id="22" creationId="{3579DEE1-53C0-4E42-889F-AE09D857B654}"/>
          </ac:spMkLst>
        </pc:spChg>
        <pc:spChg chg="add del">
          <ac:chgData name="" userId="" providerId="" clId="Web-{6CBB1CB6-43FF-4A83-B40A-E774D4F2073C}" dt="2019-02-22T11:32:48.896" v="564"/>
          <ac:spMkLst>
            <pc:docMk/>
            <pc:sldMk cId="4182789752" sldId="291"/>
            <ac:spMk id="24" creationId="{28F1C9DF-1D25-4D54-A123-4FEE5EB245AA}"/>
          </ac:spMkLst>
        </pc:spChg>
        <pc:spChg chg="add del mod">
          <ac:chgData name="" userId="" providerId="" clId="Web-{6CBB1CB6-43FF-4A83-B40A-E774D4F2073C}" dt="2019-02-22T11:33:05.037" v="573"/>
          <ac:spMkLst>
            <pc:docMk/>
            <pc:sldMk cId="4182789752" sldId="291"/>
            <ac:spMk id="25" creationId="{08C3B44A-6032-4565-88D9-C09059FF0F8C}"/>
          </ac:spMkLst>
        </pc:spChg>
        <pc:spChg chg="add del">
          <ac:chgData name="" userId="" providerId="" clId="Web-{6CBB1CB6-43FF-4A83-B40A-E774D4F2073C}" dt="2019-02-22T11:32:54.553" v="567"/>
          <ac:spMkLst>
            <pc:docMk/>
            <pc:sldMk cId="4182789752" sldId="291"/>
            <ac:spMk id="26" creationId="{F7EB231D-256A-4D52-BAA5-27DEF27CA002}"/>
          </ac:spMkLst>
        </pc:spChg>
        <pc:spChg chg="add del">
          <ac:chgData name="" userId="" providerId="" clId="Web-{6CBB1CB6-43FF-4A83-B40A-E774D4F2073C}" dt="2019-02-22T11:32:53.334" v="566"/>
          <ac:spMkLst>
            <pc:docMk/>
            <pc:sldMk cId="4182789752" sldId="291"/>
            <ac:spMk id="27" creationId="{0B7D127D-114D-41B3-A921-BEC04FFBE5F5}"/>
          </ac:spMkLst>
        </pc:spChg>
        <pc:spChg chg="add del">
          <ac:chgData name="" userId="" providerId="" clId="Web-{6CBB1CB6-43FF-4A83-B40A-E774D4F2073C}" dt="2019-02-22T11:33:04.943" v="572"/>
          <ac:spMkLst>
            <pc:docMk/>
            <pc:sldMk cId="4182789752" sldId="291"/>
            <ac:spMk id="28" creationId="{AE7BA578-D284-4C2D-A857-1E7B1C251C82}"/>
          </ac:spMkLst>
        </pc:spChg>
        <pc:spChg chg="add mod">
          <ac:chgData name="" userId="" providerId="" clId="Web-{6CBB1CB6-43FF-4A83-B40A-E774D4F2073C}" dt="2019-02-22T11:33:43.443" v="582" actId="1076"/>
          <ac:spMkLst>
            <pc:docMk/>
            <pc:sldMk cId="4182789752" sldId="291"/>
            <ac:spMk id="29" creationId="{6093F398-7960-49DB-ADE9-407B27B6CBE3}"/>
          </ac:spMkLst>
        </pc:spChg>
        <pc:spChg chg="add mod">
          <ac:chgData name="" userId="" providerId="" clId="Web-{6CBB1CB6-43FF-4A83-B40A-E774D4F2073C}" dt="2019-02-22T11:33:43.365" v="581" actId="1076"/>
          <ac:spMkLst>
            <pc:docMk/>
            <pc:sldMk cId="4182789752" sldId="291"/>
            <ac:spMk id="30" creationId="{61735F49-F44A-4F1D-BFE6-9F4079B20BF3}"/>
          </ac:spMkLst>
        </pc:spChg>
        <pc:spChg chg="add mod">
          <ac:chgData name="" userId="" providerId="" clId="Web-{6CBB1CB6-43FF-4A83-B40A-E774D4F2073C}" dt="2019-02-22T11:33:43.287" v="580" actId="1076"/>
          <ac:spMkLst>
            <pc:docMk/>
            <pc:sldMk cId="4182789752" sldId="291"/>
            <ac:spMk id="31" creationId="{061DDC29-3F03-4524-9DCC-12ED8F2CCB8C}"/>
          </ac:spMkLst>
        </pc:spChg>
        <pc:spChg chg="add mod">
          <ac:chgData name="" userId="" providerId="" clId="Web-{6CBB1CB6-43FF-4A83-B40A-E774D4F2073C}" dt="2019-02-22T11:35:56.241" v="613" actId="1076"/>
          <ac:spMkLst>
            <pc:docMk/>
            <pc:sldMk cId="4182789752" sldId="291"/>
            <ac:spMk id="32" creationId="{7A563EB1-67CB-470D-AABC-2930159A0F71}"/>
          </ac:spMkLst>
        </pc:spChg>
        <pc:spChg chg="add del mod">
          <ac:chgData name="" userId="" providerId="" clId="Web-{6CBB1CB6-43FF-4A83-B40A-E774D4F2073C}" dt="2019-02-22T11:33:43.100" v="578"/>
          <ac:spMkLst>
            <pc:docMk/>
            <pc:sldMk cId="4182789752" sldId="291"/>
            <ac:spMk id="33" creationId="{F5CC6D23-8B8A-4C1C-91EC-98BEAEED394A}"/>
          </ac:spMkLst>
        </pc:spChg>
        <pc:spChg chg="add del">
          <ac:chgData name="" userId="" providerId="" clId="Web-{6CBB1CB6-43FF-4A83-B40A-E774D4F2073C}" dt="2019-02-22T11:33:33.631" v="575"/>
          <ac:spMkLst>
            <pc:docMk/>
            <pc:sldMk cId="4182789752" sldId="291"/>
            <ac:spMk id="34" creationId="{89CA7BDB-64E2-4CFB-9516-78F55422A9DC}"/>
          </ac:spMkLst>
        </pc:spChg>
        <pc:spChg chg="del mod">
          <ac:chgData name="" userId="" providerId="" clId="Web-{6CBB1CB6-43FF-4A83-B40A-E774D4F2073C}" dt="2019-02-22T11:13:13.885" v="415"/>
          <ac:spMkLst>
            <pc:docMk/>
            <pc:sldMk cId="4182789752" sldId="291"/>
            <ac:spMk id="37" creationId="{8CAE8DEE-D4A1-41F1-B9D2-4A5DA88FA120}"/>
          </ac:spMkLst>
        </pc:spChg>
        <pc:spChg chg="del">
          <ac:chgData name="" userId="" providerId="" clId="Web-{6CBB1CB6-43FF-4A83-B40A-E774D4F2073C}" dt="2019-02-22T11:19:00.533" v="434"/>
          <ac:spMkLst>
            <pc:docMk/>
            <pc:sldMk cId="4182789752" sldId="291"/>
            <ac:spMk id="38" creationId="{A06241F6-6570-40EE-B4A2-405956C34FD2}"/>
          </ac:spMkLst>
        </pc:spChg>
        <pc:spChg chg="del">
          <ac:chgData name="" userId="" providerId="" clId="Web-{6CBB1CB6-43FF-4A83-B40A-E774D4F2073C}" dt="2019-02-22T11:20:18.205" v="448"/>
          <ac:spMkLst>
            <pc:docMk/>
            <pc:sldMk cId="4182789752" sldId="291"/>
            <ac:spMk id="39" creationId="{5D5063BC-CA2C-401D-A350-534243B02006}"/>
          </ac:spMkLst>
        </pc:spChg>
        <pc:spChg chg="del mod">
          <ac:chgData name="" userId="" providerId="" clId="Web-{6CBB1CB6-43FF-4A83-B40A-E774D4F2073C}" dt="2019-02-22T11:18:59.548" v="432"/>
          <ac:spMkLst>
            <pc:docMk/>
            <pc:sldMk cId="4182789752" sldId="291"/>
            <ac:spMk id="40" creationId="{EF6E09AD-3405-42DB-ADA0-4A639A33D10D}"/>
          </ac:spMkLst>
        </pc:spChg>
        <pc:spChg chg="del mod">
          <ac:chgData name="" userId="" providerId="" clId="Web-{6CBB1CB6-43FF-4A83-B40A-E774D4F2073C}" dt="2019-02-22T11:20:18.080" v="446"/>
          <ac:spMkLst>
            <pc:docMk/>
            <pc:sldMk cId="4182789752" sldId="291"/>
            <ac:spMk id="41" creationId="{51D5C974-13DC-4DF8-900A-F0EF4B6945F8}"/>
          </ac:spMkLst>
        </pc:spChg>
        <pc:spChg chg="del">
          <ac:chgData name="" userId="" providerId="" clId="Web-{6CBB1CB6-43FF-4A83-B40A-E774D4F2073C}" dt="2019-02-22T11:19:29.970" v="435"/>
          <ac:spMkLst>
            <pc:docMk/>
            <pc:sldMk cId="4182789752" sldId="291"/>
            <ac:spMk id="42" creationId="{757A2709-5AC6-4A6F-B2D3-D00F899E5774}"/>
          </ac:spMkLst>
        </pc:spChg>
        <pc:spChg chg="add del">
          <ac:chgData name="" userId="" providerId="" clId="Web-{6CBB1CB6-43FF-4A83-B40A-E774D4F2073C}" dt="2019-02-22T11:33:33.615" v="574"/>
          <ac:spMkLst>
            <pc:docMk/>
            <pc:sldMk cId="4182789752" sldId="291"/>
            <ac:spMk id="43" creationId="{AFC05A8D-B4AB-448B-B854-3FE56024E5B0}"/>
          </ac:spMkLst>
        </pc:spChg>
        <pc:spChg chg="add mod">
          <ac:chgData name="" userId="" providerId="" clId="Web-{6CBB1CB6-43FF-4A83-B40A-E774D4F2073C}" dt="2019-02-22T11:35:56.335" v="614" actId="1076"/>
          <ac:spMkLst>
            <pc:docMk/>
            <pc:sldMk cId="4182789752" sldId="291"/>
            <ac:spMk id="46" creationId="{5475A0D0-F896-4206-BB23-61C8DDA4AD44}"/>
          </ac:spMkLst>
        </pc:spChg>
        <pc:graphicFrameChg chg="mod modGraphic">
          <ac:chgData name="" userId="" providerId="" clId="Web-{6CBB1CB6-43FF-4A83-B40A-E774D4F2073C}" dt="2019-02-22T11:13:15.948" v="423"/>
          <ac:graphicFrameMkLst>
            <pc:docMk/>
            <pc:sldMk cId="4182789752" sldId="291"/>
            <ac:graphicFrameMk id="18" creationId="{285AFA70-F88F-4DD8-B62D-DC33B1DCE9D4}"/>
          </ac:graphicFrameMkLst>
        </pc:graphicFrameChg>
        <pc:graphicFrameChg chg="mod modGraphic">
          <ac:chgData name="" userId="" providerId="" clId="Web-{6CBB1CB6-43FF-4A83-B40A-E774D4F2073C}" dt="2019-02-22T11:32:13.740" v="528"/>
          <ac:graphicFrameMkLst>
            <pc:docMk/>
            <pc:sldMk cId="4182789752" sldId="291"/>
            <ac:graphicFrameMk id="36" creationId="{6CC5A3BA-C773-423A-9403-D94D86D941A3}"/>
          </ac:graphicFrameMkLst>
        </pc:graphicFrameChg>
      </pc:sldChg>
      <pc:sldChg chg="addSp delSp modSp add addAnim delAnim">
        <pc:chgData name="" userId="" providerId="" clId="Web-{6CBB1CB6-43FF-4A83-B40A-E774D4F2073C}" dt="2019-02-22T11:55:55.183" v="793" actId="20577"/>
        <pc:sldMkLst>
          <pc:docMk/>
          <pc:sldMk cId="672927854" sldId="292"/>
        </pc:sldMkLst>
        <pc:spChg chg="add mod">
          <ac:chgData name="" userId="" providerId="" clId="Web-{6CBB1CB6-43FF-4A83-B40A-E774D4F2073C}" dt="2019-02-22T11:49:15.677" v="680" actId="20577"/>
          <ac:spMkLst>
            <pc:docMk/>
            <pc:sldMk cId="672927854" sldId="292"/>
            <ac:spMk id="3" creationId="{4585AFC1-97D0-44F3-8F7F-6498FAF2D9DC}"/>
          </ac:spMkLst>
        </pc:spChg>
        <pc:spChg chg="add del mod">
          <ac:chgData name="" userId="" providerId="" clId="Web-{6CBB1CB6-43FF-4A83-B40A-E774D4F2073C}" dt="2019-02-22T11:50:00.944" v="692"/>
          <ac:spMkLst>
            <pc:docMk/>
            <pc:sldMk cId="672927854" sldId="292"/>
            <ac:spMk id="6" creationId="{451D7203-CA39-4A69-84AE-70D6EF6B30D8}"/>
          </ac:spMkLst>
        </pc:spChg>
        <pc:spChg chg="add mod">
          <ac:chgData name="" userId="" providerId="" clId="Web-{6CBB1CB6-43FF-4A83-B40A-E774D4F2073C}" dt="2019-02-22T11:55:53.574" v="741" actId="1076"/>
          <ac:spMkLst>
            <pc:docMk/>
            <pc:sldMk cId="672927854" sldId="292"/>
            <ac:spMk id="13" creationId="{DD9D52B3-4319-4651-B818-ACF6A94201B9}"/>
          </ac:spMkLst>
        </pc:spChg>
        <pc:spChg chg="mod">
          <ac:chgData name="" userId="" providerId="" clId="Web-{6CBB1CB6-43FF-4A83-B40A-E774D4F2073C}" dt="2019-02-22T11:55:55.183" v="793" actId="20577"/>
          <ac:spMkLst>
            <pc:docMk/>
            <pc:sldMk cId="672927854" sldId="292"/>
            <ac:spMk id="16" creationId="{2A494688-D15E-4713-8E7A-FF5D8F93BAE9}"/>
          </ac:spMkLst>
        </pc:spChg>
        <pc:spChg chg="mod">
          <ac:chgData name="" userId="" providerId="" clId="Web-{6CBB1CB6-43FF-4A83-B40A-E774D4F2073C}" dt="2019-02-22T11:55:55.136" v="792" actId="14100"/>
          <ac:spMkLst>
            <pc:docMk/>
            <pc:sldMk cId="672927854" sldId="292"/>
            <ac:spMk id="17" creationId="{2341A9F9-2F74-469D-8C18-7284F1CD6704}"/>
          </ac:spMkLst>
        </pc:spChg>
        <pc:spChg chg="mod">
          <ac:chgData name="" userId="" providerId="" clId="Web-{6CBB1CB6-43FF-4A83-B40A-E774D4F2073C}" dt="2019-02-22T11:55:53.980" v="756" actId="14100"/>
          <ac:spMkLst>
            <pc:docMk/>
            <pc:sldMk cId="672927854" sldId="292"/>
            <ac:spMk id="24" creationId="{2376ECCA-4D1C-46EF-93D6-46970A23CC90}"/>
          </ac:spMkLst>
        </pc:spChg>
        <pc:spChg chg="del mod">
          <ac:chgData name="" userId="" providerId="" clId="Web-{6CBB1CB6-43FF-4A83-B40A-E774D4F2073C}" dt="2019-02-22T11:55:53.496" v="738"/>
          <ac:spMkLst>
            <pc:docMk/>
            <pc:sldMk cId="672927854" sldId="292"/>
            <ac:spMk id="30" creationId="{00000000-0000-0000-0000-000000000000}"/>
          </ac:spMkLst>
        </pc:spChg>
        <pc:spChg chg="add del">
          <ac:chgData name="" userId="" providerId="" clId="Web-{6CBB1CB6-43FF-4A83-B40A-E774D4F2073C}" dt="2019-02-22T11:43:58.504" v="636"/>
          <ac:spMkLst>
            <pc:docMk/>
            <pc:sldMk cId="672927854" sldId="292"/>
            <ac:spMk id="37" creationId="{2C3BA9CF-55EA-4193-8764-1883E29C234F}"/>
          </ac:spMkLst>
        </pc:spChg>
        <pc:spChg chg="add mod">
          <ac:chgData name="" userId="" providerId="" clId="Web-{6CBB1CB6-43FF-4A83-B40A-E774D4F2073C}" dt="2019-02-22T11:55:52.730" v="726" actId="20577"/>
          <ac:spMkLst>
            <pc:docMk/>
            <pc:sldMk cId="672927854" sldId="292"/>
            <ac:spMk id="48" creationId="{B06FD687-3089-46C9-9389-589F868472E2}"/>
          </ac:spMkLst>
        </pc:spChg>
        <pc:spChg chg="del mod">
          <ac:chgData name="" userId="" providerId="" clId="Web-{6CBB1CB6-43FF-4A83-B40A-E774D4F2073C}" dt="2019-02-22T11:50:09.475" v="703"/>
          <ac:spMkLst>
            <pc:docMk/>
            <pc:sldMk cId="672927854" sldId="292"/>
            <ac:spMk id="56" creationId="{88457270-CA56-4981-9CCD-70AA6803FC0D}"/>
          </ac:spMkLst>
        </pc:spChg>
        <pc:spChg chg="mod">
          <ac:chgData name="" userId="" providerId="" clId="Web-{6CBB1CB6-43FF-4A83-B40A-E774D4F2073C}" dt="2019-02-22T11:22:51.424" v="460" actId="20577"/>
          <ac:spMkLst>
            <pc:docMk/>
            <pc:sldMk cId="672927854" sldId="292"/>
            <ac:spMk id="81" creationId="{00000000-0000-0000-0000-000000000000}"/>
          </ac:spMkLst>
        </pc:spChg>
        <pc:spChg chg="mod">
          <ac:chgData name="" userId="" providerId="" clId="Web-{6CBB1CB6-43FF-4A83-B40A-E774D4F2073C}" dt="2019-02-22T11:55:54.668" v="783" actId="14100"/>
          <ac:spMkLst>
            <pc:docMk/>
            <pc:sldMk cId="672927854" sldId="292"/>
            <ac:spMk id="90" creationId="{79D98923-0A2B-4C8E-829C-1AE786AA1F58}"/>
          </ac:spMkLst>
        </pc:spChg>
        <pc:spChg chg="del">
          <ac:chgData name="" userId="" providerId="" clId="Web-{6CBB1CB6-43FF-4A83-B40A-E774D4F2073C}" dt="2019-02-22T11:55:53.511" v="739"/>
          <ac:spMkLst>
            <pc:docMk/>
            <pc:sldMk cId="672927854" sldId="292"/>
            <ac:spMk id="91" creationId="{8808132A-AAF1-4B92-B341-8266315E0B28}"/>
          </ac:spMkLst>
        </pc:spChg>
        <pc:grpChg chg="add mod">
          <ac:chgData name="" userId="" providerId="" clId="Web-{6CBB1CB6-43FF-4A83-B40A-E774D4F2073C}" dt="2019-02-22T11:50:20.694" v="704" actId="1076"/>
          <ac:grpSpMkLst>
            <pc:docMk/>
            <pc:sldMk cId="672927854" sldId="292"/>
            <ac:grpSpMk id="4" creationId="{B78BF6B1-A93B-427C-9D5F-36FF2F68C2B2}"/>
          </ac:grpSpMkLst>
        </pc:grpChg>
        <pc:grpChg chg="del">
          <ac:chgData name="" userId="" providerId="" clId="Web-{6CBB1CB6-43FF-4A83-B40A-E774D4F2073C}" dt="2019-02-22T11:50:04.194" v="699"/>
          <ac:grpSpMkLst>
            <pc:docMk/>
            <pc:sldMk cId="672927854" sldId="292"/>
            <ac:grpSpMk id="19" creationId="{FEB89FF7-4E3F-4A02-8198-4F2EEA8A164A}"/>
          </ac:grpSpMkLst>
        </pc:grpChg>
        <pc:graphicFrameChg chg="del mod modGraphic">
          <ac:chgData name="" userId="" providerId="" clId="Web-{6CBB1CB6-43FF-4A83-B40A-E774D4F2073C}" dt="2019-02-22T11:55:53.136" v="730"/>
          <ac:graphicFrameMkLst>
            <pc:docMk/>
            <pc:sldMk cId="672927854" sldId="292"/>
            <ac:graphicFrameMk id="18" creationId="{285AFA70-F88F-4DD8-B62D-DC33B1DCE9D4}"/>
          </ac:graphicFrameMkLst>
        </pc:graphicFrameChg>
        <pc:picChg chg="add mod">
          <ac:chgData name="" userId="" providerId="" clId="Web-{6CBB1CB6-43FF-4A83-B40A-E774D4F2073C}" dt="2019-02-22T11:55:53.558" v="740" actId="1076"/>
          <ac:picMkLst>
            <pc:docMk/>
            <pc:sldMk cId="672927854" sldId="292"/>
            <ac:picMk id="12" creationId="{E9E1AA12-CC8F-4C34-9F75-EE9D5729CA23}"/>
          </ac:picMkLst>
        </pc:picChg>
        <pc:picChg chg="del">
          <ac:chgData name="" userId="" providerId="" clId="Web-{6CBB1CB6-43FF-4A83-B40A-E774D4F2073C}" dt="2019-02-22T11:55:53.449" v="737"/>
          <ac:picMkLst>
            <pc:docMk/>
            <pc:sldMk cId="672927854" sldId="292"/>
            <ac:picMk id="35" creationId="{00000000-0000-0000-0000-000000000000}"/>
          </ac:picMkLst>
        </pc:picChg>
        <pc:inkChg chg="add mod">
          <ac:chgData name="" userId="" providerId="" clId="Web-{6CBB1CB6-43FF-4A83-B40A-E774D4F2073C}" dt="2019-02-22T11:51:45.338" v="717" actId="1076"/>
          <ac:inkMkLst>
            <pc:docMk/>
            <pc:sldMk cId="672927854" sldId="292"/>
            <ac:inkMk id="5" creationId="{D4EBB48F-F252-46C4-ABBB-0A1541D173D2}"/>
          </ac:inkMkLst>
        </pc:inkChg>
        <pc:inkChg chg="add mod">
          <ac:chgData name="" userId="" providerId="" clId="Web-{6CBB1CB6-43FF-4A83-B40A-E774D4F2073C}" dt="2019-02-22T11:51:45.401" v="718" actId="1076"/>
          <ac:inkMkLst>
            <pc:docMk/>
            <pc:sldMk cId="672927854" sldId="292"/>
            <ac:inkMk id="7" creationId="{B3B097EA-7355-44CC-BEA9-5FFC080F1A60}"/>
          </ac:inkMkLst>
        </pc:inkChg>
        <pc:inkChg chg="add mod">
          <ac:chgData name="" userId="" providerId="" clId="Web-{6CBB1CB6-43FF-4A83-B40A-E774D4F2073C}" dt="2019-02-22T11:51:45.416" v="719" actId="1076"/>
          <ac:inkMkLst>
            <pc:docMk/>
            <pc:sldMk cId="672927854" sldId="292"/>
            <ac:inkMk id="8" creationId="{251EC8B4-2036-4B8B-97FB-AC7CA61071C5}"/>
          </ac:inkMkLst>
        </pc:inkChg>
        <pc:inkChg chg="del">
          <ac:chgData name="" userId="" providerId="" clId="Web-{6CBB1CB6-43FF-4A83-B40A-E774D4F2073C}" dt="2019-02-22T11:50:04.210" v="700"/>
          <ac:inkMkLst>
            <pc:docMk/>
            <pc:sldMk cId="672927854" sldId="292"/>
            <ac:inkMk id="9" creationId="{DAA5445B-4073-47CB-AC7B-F31D0E4C8295}"/>
          </ac:inkMkLst>
        </pc:inkChg>
        <pc:inkChg chg="add mod">
          <ac:chgData name="" userId="" providerId="" clId="Web-{6CBB1CB6-43FF-4A83-B40A-E774D4F2073C}" dt="2019-02-22T11:51:45.432" v="720" actId="1076"/>
          <ac:inkMkLst>
            <pc:docMk/>
            <pc:sldMk cId="672927854" sldId="292"/>
            <ac:inkMk id="10" creationId="{324D18A6-AC15-47A2-8A0D-46FBBA170FE4}"/>
          </ac:inkMkLst>
        </pc:inkChg>
        <pc:inkChg chg="add mod">
          <ac:chgData name="" userId="" providerId="" clId="Web-{6CBB1CB6-43FF-4A83-B40A-E774D4F2073C}" dt="2019-02-22T11:51:45.448" v="721" actId="1076"/>
          <ac:inkMkLst>
            <pc:docMk/>
            <pc:sldMk cId="672927854" sldId="292"/>
            <ac:inkMk id="11" creationId="{395EB484-D521-46FB-BCDD-A8ADA38A1DAF}"/>
          </ac:inkMkLst>
        </pc:inkChg>
        <pc:inkChg chg="del">
          <ac:chgData name="" userId="" providerId="" clId="Web-{6CBB1CB6-43FF-4A83-B40A-E774D4F2073C}" dt="2019-02-22T11:50:04.272" v="702"/>
          <ac:inkMkLst>
            <pc:docMk/>
            <pc:sldMk cId="672927854" sldId="292"/>
            <ac:inkMk id="49" creationId="{B2E739CB-1C2F-4B8A-AF9D-FA9F102F1F56}"/>
          </ac:inkMkLst>
        </pc:inkChg>
        <pc:inkChg chg="del">
          <ac:chgData name="" userId="" providerId="" clId="Web-{6CBB1CB6-43FF-4A83-B40A-E774D4F2073C}" dt="2019-02-22T11:50:04.241" v="701"/>
          <ac:inkMkLst>
            <pc:docMk/>
            <pc:sldMk cId="672927854" sldId="292"/>
            <ac:inkMk id="50" creationId="{AA7D857A-DD9B-4B4E-8939-9144B24178D6}"/>
          </ac:inkMkLst>
        </pc:inkChg>
        <pc:inkChg chg="del">
          <ac:chgData name="" userId="" providerId="" clId="Web-{6CBB1CB6-43FF-4A83-B40A-E774D4F2073C}" dt="2019-02-22T11:50:01.194" v="698"/>
          <ac:inkMkLst>
            <pc:docMk/>
            <pc:sldMk cId="672927854" sldId="292"/>
            <ac:inkMk id="51" creationId="{E0FD0D7D-8A81-4527-BB7F-D8C17159A954}"/>
          </ac:inkMkLst>
        </pc:inkChg>
        <pc:cxnChg chg="add mod">
          <ac:chgData name="" userId="" providerId="" clId="Web-{6CBB1CB6-43FF-4A83-B40A-E774D4F2073C}" dt="2019-02-22T11:48:27.067" v="659" actId="1076"/>
          <ac:cxnSpMkLst>
            <pc:docMk/>
            <pc:sldMk cId="672927854" sldId="292"/>
            <ac:cxnSpMk id="2" creationId="{1B5B9EEA-8DDD-420D-8088-22371EBA2907}"/>
          </ac:cxnSpMkLst>
        </pc:cxnChg>
        <pc:cxnChg chg="mod">
          <ac:chgData name="" userId="" providerId="" clId="Web-{6CBB1CB6-43FF-4A83-B40A-E774D4F2073C}" dt="2019-02-22T11:50:04.194" v="699"/>
          <ac:cxnSpMkLst>
            <pc:docMk/>
            <pc:sldMk cId="672927854" sldId="292"/>
            <ac:cxnSpMk id="26" creationId="{76C6D194-9B53-4F49-AB52-5C3D80588D30}"/>
          </ac:cxnSpMkLst>
        </pc:cxnChg>
        <pc:cxnChg chg="add mod">
          <ac:chgData name="" userId="" providerId="" clId="Web-{6CBB1CB6-43FF-4A83-B40A-E774D4F2073C}" dt="2019-02-22T11:51:59.932" v="722" actId="1076"/>
          <ac:cxnSpMkLst>
            <pc:docMk/>
            <pc:sldMk cId="672927854" sldId="292"/>
            <ac:cxnSpMk id="47" creationId="{AA14D57F-8B3B-4F6C-A6EA-AD80293428F7}"/>
          </ac:cxnSpMkLst>
        </pc:cxnChg>
        <pc:cxnChg chg="del">
          <ac:chgData name="" userId="" providerId="" clId="Web-{6CBB1CB6-43FF-4A83-B40A-E774D4F2073C}" dt="2019-02-22T11:50:01.085" v="693"/>
          <ac:cxnSpMkLst>
            <pc:docMk/>
            <pc:sldMk cId="672927854" sldId="292"/>
            <ac:cxnSpMk id="54" creationId="{873C3AE5-C771-4D8B-AA65-5ECE007B14C1}"/>
          </ac:cxnSpMkLst>
        </pc:cxnChg>
      </pc:sldChg>
    </pc:docChg>
  </pc:docChgLst>
  <pc:docChgLst>
    <pc:chgData clId="Web-{B9D386CA-991D-4E7D-86A2-34B4322490CC}"/>
    <pc:docChg chg="addSld modSld sldOrd modSection">
      <pc:chgData name="" userId="" providerId="" clId="Web-{B9D386CA-991D-4E7D-86A2-34B4322490CC}" dt="2019-02-22T10:39:40.191" v="65"/>
      <pc:docMkLst>
        <pc:docMk/>
      </pc:docMkLst>
      <pc:sldChg chg="modSp">
        <pc:chgData name="" userId="" providerId="" clId="Web-{B9D386CA-991D-4E7D-86A2-34B4322490CC}" dt="2019-02-22T10:33:35.565" v="43" actId="20577"/>
        <pc:sldMkLst>
          <pc:docMk/>
          <pc:sldMk cId="0" sldId="257"/>
        </pc:sldMkLst>
        <pc:spChg chg="mod">
          <ac:chgData name="" userId="" providerId="" clId="Web-{B9D386CA-991D-4E7D-86A2-34B4322490CC}" dt="2019-02-22T10:33:35.565" v="43" actId="20577"/>
          <ac:spMkLst>
            <pc:docMk/>
            <pc:sldMk cId="0" sldId="257"/>
            <ac:spMk id="74" creationId="{00000000-0000-0000-0000-000000000000}"/>
          </ac:spMkLst>
        </pc:spChg>
      </pc:sldChg>
      <pc:sldChg chg="modSp">
        <pc:chgData name="" userId="" providerId="" clId="Web-{B9D386CA-991D-4E7D-86A2-34B4322490CC}" dt="2019-02-22T10:06:37.749" v="38" actId="20577"/>
        <pc:sldMkLst>
          <pc:docMk/>
          <pc:sldMk cId="0" sldId="272"/>
        </pc:sldMkLst>
        <pc:spChg chg="mod">
          <ac:chgData name="" userId="" providerId="" clId="Web-{B9D386CA-991D-4E7D-86A2-34B4322490CC}" dt="2019-02-22T10:06:37.749" v="38" actId="20577"/>
          <ac:spMkLst>
            <pc:docMk/>
            <pc:sldMk cId="0" sldId="272"/>
            <ac:spMk id="2" creationId="{00000000-0000-0000-0000-000000000000}"/>
          </ac:spMkLst>
        </pc:spChg>
      </pc:sldChg>
      <pc:sldChg chg="modSp">
        <pc:chgData name="" userId="" providerId="" clId="Web-{B9D386CA-991D-4E7D-86A2-34B4322490CC}" dt="2019-02-22T10:31:30.156" v="42" actId="20577"/>
        <pc:sldMkLst>
          <pc:docMk/>
          <pc:sldMk cId="2205924856" sldId="287"/>
        </pc:sldMkLst>
        <pc:spChg chg="mod">
          <ac:chgData name="" userId="" providerId="" clId="Web-{B9D386CA-991D-4E7D-86A2-34B4322490CC}" dt="2019-02-22T10:01:28.732" v="3" actId="20577"/>
          <ac:spMkLst>
            <pc:docMk/>
            <pc:sldMk cId="2205924856" sldId="287"/>
            <ac:spMk id="24" creationId="{00000000-0000-0000-0000-000000000000}"/>
          </ac:spMkLst>
        </pc:spChg>
        <pc:spChg chg="mod">
          <ac:chgData name="" userId="" providerId="" clId="Web-{B9D386CA-991D-4E7D-86A2-34B4322490CC}" dt="2019-02-22T10:02:56.717" v="7" actId="1076"/>
          <ac:spMkLst>
            <pc:docMk/>
            <pc:sldMk cId="2205924856" sldId="287"/>
            <ac:spMk id="25" creationId="{00000000-0000-0000-0000-000000000000}"/>
          </ac:spMkLst>
        </pc:spChg>
        <pc:spChg chg="mod">
          <ac:chgData name="" userId="" providerId="" clId="Web-{B9D386CA-991D-4E7D-86A2-34B4322490CC}" dt="2019-02-22T10:03:21.404" v="16" actId="14100"/>
          <ac:spMkLst>
            <pc:docMk/>
            <pc:sldMk cId="2205924856" sldId="287"/>
            <ac:spMk id="26" creationId="{00000000-0000-0000-0000-000000000000}"/>
          </ac:spMkLst>
        </pc:spChg>
        <pc:spChg chg="mod">
          <ac:chgData name="" userId="" providerId="" clId="Web-{B9D386CA-991D-4E7D-86A2-34B4322490CC}" dt="2019-02-22T10:03:21.858" v="18" actId="1076"/>
          <ac:spMkLst>
            <pc:docMk/>
            <pc:sldMk cId="2205924856" sldId="287"/>
            <ac:spMk id="30" creationId="{00000000-0000-0000-0000-000000000000}"/>
          </ac:spMkLst>
        </pc:spChg>
        <pc:spChg chg="mod">
          <ac:chgData name="" userId="" providerId="" clId="Web-{B9D386CA-991D-4E7D-86A2-34B4322490CC}" dt="2019-02-22T10:03:50.702" v="27" actId="20577"/>
          <ac:spMkLst>
            <pc:docMk/>
            <pc:sldMk cId="2205924856" sldId="287"/>
            <ac:spMk id="39" creationId="{00000000-0000-0000-0000-000000000000}"/>
          </ac:spMkLst>
        </pc:spChg>
        <pc:spChg chg="mod">
          <ac:chgData name="" userId="" providerId="" clId="Web-{B9D386CA-991D-4E7D-86A2-34B4322490CC}" dt="2019-02-22T10:31:30.156" v="42" actId="20577"/>
          <ac:spMkLst>
            <pc:docMk/>
            <pc:sldMk cId="2205924856" sldId="287"/>
            <ac:spMk id="45" creationId="{00000000-0000-0000-0000-000000000000}"/>
          </ac:spMkLst>
        </pc:spChg>
      </pc:sldChg>
      <pc:sldChg chg="add ord">
        <pc:chgData name="" userId="" providerId="" clId="Web-{B9D386CA-991D-4E7D-86A2-34B4322490CC}" dt="2019-02-22T10:35:17.299" v="46"/>
        <pc:sldMkLst>
          <pc:docMk/>
          <pc:sldMk cId="3717729881" sldId="288"/>
        </pc:sldMkLst>
      </pc:sldChg>
      <pc:sldChg chg="addSp delSp modSp add ord addAnim delAnim">
        <pc:chgData name="" userId="" providerId="" clId="Web-{B9D386CA-991D-4E7D-86A2-34B4322490CC}" dt="2019-02-22T10:39:40.191" v="65"/>
        <pc:sldMkLst>
          <pc:docMk/>
          <pc:sldMk cId="2398524011" sldId="289"/>
        </pc:sldMkLst>
        <pc:spChg chg="add mod">
          <ac:chgData name="" userId="" providerId="" clId="Web-{B9D386CA-991D-4E7D-86A2-34B4322490CC}" dt="2019-02-22T10:39:40.113" v="64" actId="14100"/>
          <ac:spMkLst>
            <pc:docMk/>
            <pc:sldMk cId="2398524011" sldId="289"/>
            <ac:spMk id="5" creationId="{364D65A2-B459-4BEC-AD42-1F50FDCEFED7}"/>
          </ac:spMkLst>
        </pc:spChg>
        <pc:spChg chg="del mod">
          <ac:chgData name="" userId="" providerId="" clId="Web-{B9D386CA-991D-4E7D-86A2-34B4322490CC}" dt="2019-02-22T10:39:40.191" v="65"/>
          <ac:spMkLst>
            <pc:docMk/>
            <pc:sldMk cId="2398524011" sldId="289"/>
            <ac:spMk id="36" creationId="{AA88609E-5CDD-4B80-90F4-18D85A442F0B}"/>
          </ac:spMkLst>
        </pc:spChg>
        <pc:graphicFrameChg chg="mod">
          <ac:chgData name="" userId="" providerId="" clId="Web-{B9D386CA-991D-4E7D-86A2-34B4322490CC}" dt="2019-02-22T10:37:01.409" v="54" actId="1076"/>
          <ac:graphicFrameMkLst>
            <pc:docMk/>
            <pc:sldMk cId="2398524011" sldId="289"/>
            <ac:graphicFrameMk id="39" creationId="{4036C8FD-FBC6-4D3F-A126-70F1354A240A}"/>
          </ac:graphicFrameMkLst>
        </pc:graphicFrameChg>
        <pc:picChg chg="add mod">
          <ac:chgData name="" userId="" providerId="" clId="Web-{B9D386CA-991D-4E7D-86A2-34B4322490CC}" dt="2019-02-22T10:39:39.472" v="58" actId="1076"/>
          <ac:picMkLst>
            <pc:docMk/>
            <pc:sldMk cId="2398524011" sldId="289"/>
            <ac:picMk id="2" creationId="{EA09E59B-5EA5-4A9D-B015-FEF3674A0C76}"/>
          </ac:picMkLst>
        </pc:picChg>
        <pc:picChg chg="del">
          <ac:chgData name="" userId="" providerId="" clId="Web-{B9D386CA-991D-4E7D-86A2-34B4322490CC}" dt="2019-02-22T10:36:29.753" v="48"/>
          <ac:picMkLst>
            <pc:docMk/>
            <pc:sldMk cId="2398524011" sldId="289"/>
            <ac:picMk id="37" creationId="{509A6024-0BE3-447C-8BF3-FFE5D9F7640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23T19:02:54.0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1">772 1,'0'4,"-1"0,0 0,0 0,-1 0,1 0,-1 0,0 0,0 0,0-1,-3 4,-4 9,-72 126,-50 63,0 0,102-157,-55 90,5 4,-10 40,62-107,22-53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22T11:49:58.38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78,'251'231,"41"41,-220-196,101 102,-151-159</inkml:trace>
  <inkml:trace contextRef="#ctx0" brushRef="#br0" timeOffset="1">772 1,'0'4,"-1"0,0 0,0 0,-1 0,1 0,-1 0,0 0,0 0,0-1,-3 4,-4 9,-72 126,-50 63,0 0,102-157,-55 90,5 4,-10 40,62-107,22-53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1794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4934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344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0185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5377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8953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8385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1184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416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9313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489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1824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672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570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3286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0124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5088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0160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7598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1407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23770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53258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081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31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4679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8580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03703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49639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0038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68921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2528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7031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701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39750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55147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25696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874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48499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10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907377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emf"/><Relationship Id="rId5" Type="http://schemas.openxmlformats.org/officeDocument/2006/relationships/customXml" Target="../ink/ink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perfect</a:t>
            </a:r>
            <a:br>
              <a:rPr lang="pl-PL" i="1" dirty="0"/>
            </a:b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49759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375692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present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present perfect.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never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with the present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Just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already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yet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present perfect with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since.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present perfect?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6DEA74C1-24BC-465A-82F1-C3E4B7EF4A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1565582" y="4868333"/>
            <a:ext cx="2965751" cy="1377701"/>
          </a:xfrm>
          <a:prstGeom prst="wedgeRoundRectCallout">
            <a:avLst>
              <a:gd name="adj1" fmla="val 64580"/>
              <a:gd name="adj2" fmla="val 73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Look at what one of the boys says: ‘We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’ve already chosen some players.’ 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Does this refer to the past, present or future?</a:t>
            </a:r>
          </a:p>
        </p:txBody>
      </p:sp>
      <p:sp>
        <p:nvSpPr>
          <p:cNvPr id="30" name="Shape 87"/>
          <p:cNvSpPr/>
          <p:nvPr/>
        </p:nvSpPr>
        <p:spPr>
          <a:xfrm>
            <a:off x="71411" y="3908113"/>
            <a:ext cx="2027233" cy="1001548"/>
          </a:xfrm>
          <a:prstGeom prst="cloudCallout">
            <a:avLst>
              <a:gd name="adj1" fmla="val 36685"/>
              <a:gd name="adj2" fmla="val 5248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past.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82" y="4970231"/>
            <a:ext cx="1239894" cy="1239894"/>
          </a:xfrm>
          <a:prstGeom prst="rect">
            <a:avLst/>
          </a:prstGeom>
        </p:spPr>
      </p:pic>
      <p:pic>
        <p:nvPicPr>
          <p:cNvPr id="36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60" y="1078129"/>
            <a:ext cx="1239894" cy="1239894"/>
          </a:xfrm>
          <a:prstGeom prst="rect">
            <a:avLst/>
          </a:prstGeom>
        </p:spPr>
      </p:pic>
      <p:sp>
        <p:nvSpPr>
          <p:cNvPr id="38" name="Rounded Rectangular Callout 20"/>
          <p:cNvSpPr/>
          <p:nvPr/>
        </p:nvSpPr>
        <p:spPr>
          <a:xfrm>
            <a:off x="2487523" y="1073898"/>
            <a:ext cx="3622588" cy="534769"/>
          </a:xfrm>
          <a:prstGeom prst="wedgeRoundRectCallout">
            <a:avLst>
              <a:gd name="adj1" fmla="val -61108"/>
              <a:gd name="adj2" fmla="val -274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you ever played ice hockey?</a:t>
            </a:r>
          </a:p>
        </p:txBody>
      </p:sp>
      <p:sp>
        <p:nvSpPr>
          <p:cNvPr id="45" name="Rounded Rectangular Callout 20"/>
          <p:cNvSpPr/>
          <p:nvPr/>
        </p:nvSpPr>
        <p:spPr>
          <a:xfrm>
            <a:off x="2484876" y="1699661"/>
            <a:ext cx="3575914" cy="1157839"/>
          </a:xfrm>
          <a:prstGeom prst="wedgeRoundRectCallout">
            <a:avLst>
              <a:gd name="adj1" fmla="val -57808"/>
              <a:gd name="adj2" fmla="val -3388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Well, we’re starting a local team. We’ve already chosen some players, but we haven't selected the full team yet. Why don’t you try?</a:t>
            </a:r>
          </a:p>
        </p:txBody>
      </p:sp>
      <p:pic>
        <p:nvPicPr>
          <p:cNvPr id="23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492" y="1074587"/>
            <a:ext cx="1239894" cy="1239894"/>
          </a:xfrm>
          <a:prstGeom prst="rect">
            <a:avLst/>
          </a:prstGeom>
        </p:spPr>
      </p:pic>
      <p:sp>
        <p:nvSpPr>
          <p:cNvPr id="24" name="Rounded Rectangular Callout 15"/>
          <p:cNvSpPr/>
          <p:nvPr/>
        </p:nvSpPr>
        <p:spPr>
          <a:xfrm>
            <a:off x="6395580" y="1069714"/>
            <a:ext cx="3604270" cy="761344"/>
          </a:xfrm>
          <a:prstGeom prst="wedgeRoundRectCallout">
            <a:avLst>
              <a:gd name="adj1" fmla="val 59391"/>
              <a:gd name="adj2" fmla="val -2840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No, I haven’t. I like watching it on TV, but I’ve never played it. Why?</a:t>
            </a:r>
          </a:p>
        </p:txBody>
      </p:sp>
      <p:sp>
        <p:nvSpPr>
          <p:cNvPr id="25" name="Rounded Rectangular Callout 15"/>
          <p:cNvSpPr/>
          <p:nvPr/>
        </p:nvSpPr>
        <p:spPr>
          <a:xfrm>
            <a:off x="6392757" y="1910171"/>
            <a:ext cx="3604270" cy="919167"/>
          </a:xfrm>
          <a:prstGeom prst="wedgeRoundRectCallout">
            <a:avLst>
              <a:gd name="adj1" fmla="val 60957"/>
              <a:gd name="adj2" fmla="val -40495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That sounds interesting, but I’ve just started tennis lessons. I don’t really have time for another sport. </a:t>
            </a:r>
          </a:p>
        </p:txBody>
      </p:sp>
      <p:sp>
        <p:nvSpPr>
          <p:cNvPr id="42" name="Rounded Rectangular Callout 25"/>
          <p:cNvSpPr/>
          <p:nvPr/>
        </p:nvSpPr>
        <p:spPr>
          <a:xfrm>
            <a:off x="3259668" y="3654777"/>
            <a:ext cx="1961444" cy="1007989"/>
          </a:xfrm>
          <a:prstGeom prst="wedgeRoundRectCallout">
            <a:avLst>
              <a:gd name="adj1" fmla="val 42132"/>
              <a:gd name="adj2" fmla="val 801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you know when in the past? </a:t>
            </a:r>
          </a:p>
        </p:txBody>
      </p:sp>
      <p:sp>
        <p:nvSpPr>
          <p:cNvPr id="47" name="Rounded Rectangular Callout 25"/>
          <p:cNvSpPr/>
          <p:nvPr/>
        </p:nvSpPr>
        <p:spPr>
          <a:xfrm>
            <a:off x="5923845" y="4011372"/>
            <a:ext cx="2525837" cy="662683"/>
          </a:xfrm>
          <a:prstGeom prst="wedgeRoundRectCallout">
            <a:avLst>
              <a:gd name="adj1" fmla="val -39882"/>
              <a:gd name="adj2" fmla="val 829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there any connection to the present?</a:t>
            </a:r>
          </a:p>
        </p:txBody>
      </p:sp>
      <p:sp>
        <p:nvSpPr>
          <p:cNvPr id="48" name="Rounded Rectangular Callout 25"/>
          <p:cNvSpPr/>
          <p:nvPr/>
        </p:nvSpPr>
        <p:spPr>
          <a:xfrm>
            <a:off x="6753580" y="5309716"/>
            <a:ext cx="1961444" cy="680969"/>
          </a:xfrm>
          <a:prstGeom prst="wedgeRoundRectCallout">
            <a:avLst>
              <a:gd name="adj1" fmla="val -62904"/>
              <a:gd name="adj2" fmla="val 325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What’s the connection?</a:t>
            </a:r>
          </a:p>
        </p:txBody>
      </p:sp>
      <p:sp>
        <p:nvSpPr>
          <p:cNvPr id="39" name="Shape 87"/>
          <p:cNvSpPr/>
          <p:nvPr/>
        </p:nvSpPr>
        <p:spPr>
          <a:xfrm>
            <a:off x="8953257" y="4677838"/>
            <a:ext cx="2462631" cy="1135940"/>
          </a:xfrm>
          <a:prstGeom prst="cloudCallout">
            <a:avLst>
              <a:gd name="adj1" fmla="val -63317"/>
              <a:gd name="adj2" fmla="val 4054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They are still selecting players.</a:t>
            </a:r>
          </a:p>
        </p:txBody>
      </p:sp>
      <p:sp>
        <p:nvSpPr>
          <p:cNvPr id="35" name="Shape 87"/>
          <p:cNvSpPr/>
          <p:nvPr/>
        </p:nvSpPr>
        <p:spPr>
          <a:xfrm>
            <a:off x="8676329" y="3646702"/>
            <a:ext cx="1237024" cy="839991"/>
          </a:xfrm>
          <a:prstGeom prst="cloudCallout">
            <a:avLst>
              <a:gd name="adj1" fmla="val -67488"/>
              <a:gd name="adj2" fmla="val 155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</a:p>
        </p:txBody>
      </p:sp>
      <p:sp>
        <p:nvSpPr>
          <p:cNvPr id="33" name="Shape 87"/>
          <p:cNvSpPr/>
          <p:nvPr/>
        </p:nvSpPr>
        <p:spPr>
          <a:xfrm>
            <a:off x="1270000" y="2935112"/>
            <a:ext cx="2116668" cy="870224"/>
          </a:xfrm>
          <a:prstGeom prst="cloudCallout">
            <a:avLst>
              <a:gd name="adj1" fmla="val 52493"/>
              <a:gd name="adj2" fmla="val 4631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</a:p>
        </p:txBody>
      </p:sp>
      <p:sp>
        <p:nvSpPr>
          <p:cNvPr id="19" name="Rounded Rectangular Callout 15"/>
          <p:cNvSpPr/>
          <p:nvPr/>
        </p:nvSpPr>
        <p:spPr>
          <a:xfrm>
            <a:off x="6595452" y="2904786"/>
            <a:ext cx="4016947" cy="513516"/>
          </a:xfrm>
          <a:prstGeom prst="wedgeRoundRectCallout">
            <a:avLst>
              <a:gd name="adj1" fmla="val 54697"/>
              <a:gd name="adj2" fmla="val -47841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you decided on a team name yet?</a:t>
            </a:r>
          </a:p>
        </p:txBody>
      </p:sp>
      <p:sp>
        <p:nvSpPr>
          <p:cNvPr id="20" name="Pentagon 2"/>
          <p:cNvSpPr/>
          <p:nvPr/>
        </p:nvSpPr>
        <p:spPr>
          <a:xfrm>
            <a:off x="9468172" y="5973046"/>
            <a:ext cx="2226523" cy="58462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since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C63EBE92-C1C4-4909-A7F7-A61F27843A9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0592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45" grpId="0" animBg="1"/>
      <p:bldP spid="24" grpId="0" animBg="1"/>
      <p:bldP spid="25" grpId="0" animBg="1"/>
      <p:bldP spid="42" grpId="0" uiExpand="1" animBg="1"/>
      <p:bldP spid="47" grpId="0" animBg="1"/>
      <p:bldP spid="48" grpId="0" animBg="1"/>
      <p:bldP spid="39" grpId="0" animBg="1"/>
      <p:bldP spid="35" grpId="0" animBg="1"/>
      <p:bldP spid="33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SzPct val="25000"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 perfect with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since</a:t>
            </a:r>
            <a:endParaRPr lang="en-US" sz="440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2376ECCA-4D1C-46EF-93D6-46970A23CC90}"/>
              </a:ext>
            </a:extLst>
          </p:cNvPr>
          <p:cNvSpPr/>
          <p:nvPr/>
        </p:nvSpPr>
        <p:spPr>
          <a:xfrm>
            <a:off x="7451108" y="4244536"/>
            <a:ext cx="4065778" cy="30777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sym typeface="Open Sans"/>
              </a:rPr>
              <a:t>I've lived in the same house since I was four.</a:t>
            </a:r>
            <a:endParaRPr lang="en-US" b="1" dirty="0">
              <a:solidFill>
                <a:srgbClr val="002060"/>
              </a:solidFill>
              <a:latin typeface="Open Sans"/>
            </a:endParaRPr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A3DB23D2-229E-4868-AF60-65C49E03E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10" y="1593655"/>
            <a:ext cx="1239894" cy="1239894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7772D9C8-763E-45A3-BFE5-09B84CC737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505" y="1455955"/>
            <a:ext cx="1239894" cy="1239894"/>
          </a:xfrm>
          <a:prstGeom prst="rect">
            <a:avLst/>
          </a:prstGeom>
        </p:spPr>
      </p:pic>
      <p:sp>
        <p:nvSpPr>
          <p:cNvPr id="16" name="Rounded Rectangular Callout 30">
            <a:extLst>
              <a:ext uri="{FF2B5EF4-FFF2-40B4-BE49-F238E27FC236}">
                <a16:creationId xmlns:a16="http://schemas.microsoft.com/office/drawing/2014/main" id="{2A494688-D15E-4713-8E7A-FF5D8F93BAE9}"/>
              </a:ext>
            </a:extLst>
          </p:cNvPr>
          <p:cNvSpPr/>
          <p:nvPr/>
        </p:nvSpPr>
        <p:spPr>
          <a:xfrm>
            <a:off x="6897655" y="1596322"/>
            <a:ext cx="3135035" cy="807693"/>
          </a:xfrm>
          <a:prstGeom prst="wedgeRoundRectCallout">
            <a:avLst>
              <a:gd name="adj1" fmla="val 59223"/>
              <a:gd name="adj2" fmla="val -15022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Open Sans"/>
              </a:rPr>
              <a:t>I’ve lived </a:t>
            </a:r>
            <a:r>
              <a:rPr lang="en-US" sz="1600" dirty="0">
                <a:latin typeface="Open Sans"/>
              </a:rPr>
              <a:t>in the same house</a:t>
            </a:r>
            <a:r>
              <a:rPr lang="en-US" sz="1600" b="1" dirty="0">
                <a:latin typeface="Open Sans"/>
              </a:rPr>
              <a:t> since</a:t>
            </a:r>
            <a:r>
              <a:rPr lang="en-US" sz="1600" dirty="0">
                <a:latin typeface="Open Sans"/>
              </a:rPr>
              <a:t> I was four.</a:t>
            </a:r>
            <a:endParaRPr lang="en-US" dirty="0"/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2341A9F9-2F74-469D-8C18-7284F1CD6704}"/>
              </a:ext>
            </a:extLst>
          </p:cNvPr>
          <p:cNvSpPr/>
          <p:nvPr/>
        </p:nvSpPr>
        <p:spPr>
          <a:xfrm>
            <a:off x="2004315" y="1500132"/>
            <a:ext cx="2985716" cy="790811"/>
          </a:xfrm>
          <a:prstGeom prst="wedgeRoundRectCallout">
            <a:avLst>
              <a:gd name="adj1" fmla="val -57690"/>
              <a:gd name="adj2" fmla="val 1376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>
                <a:latin typeface="Open Sans"/>
                <a:ea typeface="Open Sans" charset="0"/>
                <a:cs typeface="Open Sans" charset="0"/>
                <a:sym typeface="Open Sans"/>
              </a:rPr>
              <a:t>My cousin </a:t>
            </a:r>
            <a:r>
              <a:rPr lang="en-US" sz="1600" b="1">
                <a:latin typeface="Open Sans"/>
                <a:ea typeface="Open Sans" charset="0"/>
                <a:cs typeface="Open Sans" charset="0"/>
                <a:sym typeface="Open Sans"/>
              </a:rPr>
              <a:t>has been </a:t>
            </a:r>
            <a:r>
              <a:rPr lang="es-MX" sz="1600">
                <a:latin typeface="Open Sans"/>
                <a:ea typeface="Open Sans" charset="0"/>
                <a:cs typeface="Open Sans" charset="0"/>
                <a:sym typeface="Open Sans"/>
              </a:rPr>
              <a:t>a yoga teacher </a:t>
            </a:r>
            <a:r>
              <a:rPr lang="es-MX" sz="1600" b="1">
                <a:latin typeface="Open Sans"/>
                <a:ea typeface="Open Sans" charset="0"/>
                <a:cs typeface="Open Sans" charset="0"/>
                <a:sym typeface="Open Sans"/>
              </a:rPr>
              <a:t>for </a:t>
            </a:r>
            <a:r>
              <a:rPr lang="es-MX" sz="1600">
                <a:latin typeface="Open Sans"/>
                <a:ea typeface="Open Sans" charset="0"/>
                <a:cs typeface="Open Sans" charset="0"/>
                <a:sym typeface="Open Sans"/>
              </a:rPr>
              <a:t>about five years</a:t>
            </a:r>
            <a:r>
              <a:rPr lang="en-US" sz="1600">
                <a:latin typeface="Open Sans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>
              <a:latin typeface="Open Sans"/>
            </a:endParaRPr>
          </a:p>
        </p:txBody>
      </p:sp>
      <p:grpSp>
        <p:nvGrpSpPr>
          <p:cNvPr id="63" name="Group 3">
            <a:extLst>
              <a:ext uri="{FF2B5EF4-FFF2-40B4-BE49-F238E27FC236}">
                <a16:creationId xmlns:a16="http://schemas.microsoft.com/office/drawing/2014/main" id="{71FDC14C-31AF-44BB-8582-12824DCF3443}"/>
              </a:ext>
            </a:extLst>
          </p:cNvPr>
          <p:cNvGrpSpPr/>
          <p:nvPr/>
        </p:nvGrpSpPr>
        <p:grpSpPr>
          <a:xfrm>
            <a:off x="2699802" y="3126558"/>
            <a:ext cx="4861025" cy="604884"/>
            <a:chOff x="464550" y="4851008"/>
            <a:chExt cx="4358704" cy="604884"/>
          </a:xfrm>
        </p:grpSpPr>
        <p:cxnSp>
          <p:nvCxnSpPr>
            <p:cNvPr id="64" name="Straight Arrow Connector 7">
              <a:extLst>
                <a:ext uri="{FF2B5EF4-FFF2-40B4-BE49-F238E27FC236}">
                  <a16:creationId xmlns:a16="http://schemas.microsoft.com/office/drawing/2014/main" id="{0CACA885-603A-467A-908B-8E563243A080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56">
              <a:extLst>
                <a:ext uri="{FF2B5EF4-FFF2-40B4-BE49-F238E27FC236}">
                  <a16:creationId xmlns:a16="http://schemas.microsoft.com/office/drawing/2014/main" id="{F0AEB47F-1C44-496D-9DE9-636E639E9A00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66" name="Straight Connector 9">
              <a:extLst>
                <a:ext uri="{FF2B5EF4-FFF2-40B4-BE49-F238E27FC236}">
                  <a16:creationId xmlns:a16="http://schemas.microsoft.com/office/drawing/2014/main" id="{42C7CC1B-6FB5-4407-BBF3-2739761D7B52}"/>
                </a:ext>
              </a:extLst>
            </p:cNvPr>
            <p:cNvCxnSpPr>
              <a:endCxn id="6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14:cNvPr>
              <p14:cNvContentPartPr/>
              <p14:nvPr/>
            </p14:nvContentPartPr>
            <p14:xfrm>
              <a:off x="4510466" y="3531778"/>
              <a:ext cx="291960" cy="440280"/>
            </p14:xfrm>
          </p:contentPart>
        </mc:Choice>
        <mc:Fallback xmlns="">
          <p:pic>
            <p:nvPicPr>
              <p:cNvPr id="70" name="Entrada de lápiz 69">
                <a:extLst>
                  <a:ext uri="{FF2B5EF4-FFF2-40B4-BE49-F238E27FC236}">
                    <a16:creationId xmlns:a16="http://schemas.microsoft.com/office/drawing/2014/main" id="{8E7D589D-A88D-4924-A4D6-C112E09EDBE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01466" y="3522771"/>
                <a:ext cx="309600" cy="457934"/>
              </a:xfrm>
              <a:prstGeom prst="rect">
                <a:avLst/>
              </a:prstGeom>
            </p:spPr>
          </p:pic>
        </mc:Fallback>
      </mc:AlternateContent>
      <p:sp>
        <p:nvSpPr>
          <p:cNvPr id="88" name="Rectángulo 87">
            <a:extLst>
              <a:ext uri="{FF2B5EF4-FFF2-40B4-BE49-F238E27FC236}">
                <a16:creationId xmlns:a16="http://schemas.microsoft.com/office/drawing/2014/main" id="{6F440890-2496-4B6F-916A-DE5D2C83AC98}"/>
              </a:ext>
            </a:extLst>
          </p:cNvPr>
          <p:cNvSpPr/>
          <p:nvPr/>
        </p:nvSpPr>
        <p:spPr>
          <a:xfrm>
            <a:off x="2699802" y="2833549"/>
            <a:ext cx="417937" cy="414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  <a:endParaRPr lang="en-US" dirty="0"/>
          </a:p>
        </p:txBody>
      </p:sp>
      <p:sp>
        <p:nvSpPr>
          <p:cNvPr id="89" name="Rectángulo 88">
            <a:extLst>
              <a:ext uri="{FF2B5EF4-FFF2-40B4-BE49-F238E27FC236}">
                <a16:creationId xmlns:a16="http://schemas.microsoft.com/office/drawing/2014/main" id="{E6C1F784-936A-4685-AB4E-9C24733C1021}"/>
              </a:ext>
            </a:extLst>
          </p:cNvPr>
          <p:cNvSpPr/>
          <p:nvPr/>
        </p:nvSpPr>
        <p:spPr>
          <a:xfrm>
            <a:off x="7475062" y="2849577"/>
            <a:ext cx="417937" cy="414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  <a:endParaRPr lang="en-US" dirty="0"/>
          </a:p>
        </p:txBody>
      </p:sp>
      <p:sp>
        <p:nvSpPr>
          <p:cNvPr id="90" name="Rectángulo 89">
            <a:extLst>
              <a:ext uri="{FF2B5EF4-FFF2-40B4-BE49-F238E27FC236}">
                <a16:creationId xmlns:a16="http://schemas.microsoft.com/office/drawing/2014/main" id="{79D98923-0A2B-4C8E-829C-1AE786AA1F58}"/>
              </a:ext>
            </a:extLst>
          </p:cNvPr>
          <p:cNvSpPr/>
          <p:nvPr/>
        </p:nvSpPr>
        <p:spPr>
          <a:xfrm>
            <a:off x="2595334" y="4131444"/>
            <a:ext cx="3274508" cy="5232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/>
                <a:sym typeface="Open Sans"/>
              </a:rPr>
              <a:t>My cousin has been a yoga teacher for about five years.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B5B9EEA-8DDD-420D-8088-22371EBA2907}"/>
              </a:ext>
            </a:extLst>
          </p:cNvPr>
          <p:cNvCxnSpPr/>
          <p:nvPr/>
        </p:nvCxnSpPr>
        <p:spPr>
          <a:xfrm>
            <a:off x="5389701" y="2849237"/>
            <a:ext cx="14817" cy="45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585AFC1-97D0-44F3-8F7F-6498FAF2D9DC}"/>
              </a:ext>
            </a:extLst>
          </p:cNvPr>
          <p:cNvSpPr txBox="1"/>
          <p:nvPr/>
        </p:nvSpPr>
        <p:spPr>
          <a:xfrm>
            <a:off x="4814358" y="2348442"/>
            <a:ext cx="1303867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refers to a </a:t>
            </a:r>
            <a:r>
              <a:rPr lang="en-US" u="sng" dirty="0"/>
              <a:t>period</a:t>
            </a:r>
            <a:r>
              <a:rPr lang="en-US" dirty="0"/>
              <a:t> of time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78BF6B1-A93B-427C-9D5F-36FF2F68C2B2}"/>
              </a:ext>
            </a:extLst>
          </p:cNvPr>
          <p:cNvGrpSpPr/>
          <p:nvPr/>
        </p:nvGrpSpPr>
        <p:grpSpPr>
          <a:xfrm>
            <a:off x="7475670" y="3139926"/>
            <a:ext cx="4861025" cy="604884"/>
            <a:chOff x="464550" y="4851008"/>
            <a:chExt cx="4358704" cy="604884"/>
          </a:xfrm>
        </p:grpSpPr>
        <p:cxnSp>
          <p:nvCxnSpPr>
            <p:cNvPr id="39" name="Straight Arrow Connector 7">
              <a:extLst>
                <a:ext uri="{FF2B5EF4-FFF2-40B4-BE49-F238E27FC236}">
                  <a16:creationId xmlns:a16="http://schemas.microsoft.com/office/drawing/2014/main" id="{AA928157-952C-41D4-9DEA-F9A20654C8A0}"/>
                </a:ext>
              </a:extLst>
            </p:cNvPr>
            <p:cNvCxnSpPr>
              <a:cxnSpLocks/>
            </p:cNvCxnSpPr>
            <p:nvPr/>
          </p:nvCxnSpPr>
          <p:spPr>
            <a:xfrm>
              <a:off x="464550" y="5455891"/>
              <a:ext cx="3770693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56">
              <a:extLst>
                <a:ext uri="{FF2B5EF4-FFF2-40B4-BE49-F238E27FC236}">
                  <a16:creationId xmlns:a16="http://schemas.microsoft.com/office/drawing/2014/main" id="{5231C7DB-EA25-405C-B91F-5AF9FFC56454}"/>
                </a:ext>
              </a:extLst>
            </p:cNvPr>
            <p:cNvSpPr/>
            <p:nvPr/>
          </p:nvSpPr>
          <p:spPr>
            <a:xfrm>
              <a:off x="2588326" y="4851008"/>
              <a:ext cx="22349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Now</a:t>
              </a:r>
            </a:p>
          </p:txBody>
        </p:sp>
        <p:cxnSp>
          <p:nvCxnSpPr>
            <p:cNvPr id="41" name="Straight Connector 9">
              <a:extLst>
                <a:ext uri="{FF2B5EF4-FFF2-40B4-BE49-F238E27FC236}">
                  <a16:creationId xmlns:a16="http://schemas.microsoft.com/office/drawing/2014/main" id="{B4411D28-BA6E-4B11-88B3-3010AC0DD84D}"/>
                </a:ext>
              </a:extLst>
            </p:cNvPr>
            <p:cNvCxnSpPr>
              <a:endCxn id="65" idx="2"/>
            </p:cNvCxnSpPr>
            <p:nvPr/>
          </p:nvCxnSpPr>
          <p:spPr>
            <a:xfrm flipV="1">
              <a:off x="3705790" y="5158785"/>
              <a:ext cx="0" cy="297107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Entrada de lápiz 69">
                <a:extLst>
                  <a:ext uri="{FF2B5EF4-FFF2-40B4-BE49-F238E27FC236}">
                    <a16:creationId xmlns:a16="http://schemas.microsoft.com/office/drawing/2014/main" id="{D4EBB48F-F252-46C4-ABBB-0A1541D173D2}"/>
                  </a:ext>
                </a:extLst>
              </p14:cNvPr>
              <p14:cNvContentPartPr/>
              <p14:nvPr/>
            </p14:nvContentPartPr>
            <p14:xfrm>
              <a:off x="9265168" y="3576896"/>
              <a:ext cx="291960" cy="440280"/>
            </p14:xfrm>
          </p:contentPart>
        </mc:Choice>
        <mc:Fallback xmlns="">
          <p:pic>
            <p:nvPicPr>
              <p:cNvPr id="5" name="Entrada de lápiz 69">
                <a:extLst>
                  <a:ext uri="{FF2B5EF4-FFF2-40B4-BE49-F238E27FC236}">
                    <a16:creationId xmlns:a16="http://schemas.microsoft.com/office/drawing/2014/main" id="{D4EBB48F-F252-46C4-ABBB-0A1541D173D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56168" y="3567889"/>
                <a:ext cx="309600" cy="457934"/>
              </a:xfrm>
              <a:prstGeom prst="rect">
                <a:avLst/>
              </a:prstGeom>
            </p:spPr>
          </p:pic>
        </mc:Fallback>
      </mc:AlternateContent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A14D57F-8B3B-4F6C-A6EA-AD80293428F7}"/>
              </a:ext>
            </a:extLst>
          </p:cNvPr>
          <p:cNvCxnSpPr>
            <a:cxnSpLocks/>
          </p:cNvCxnSpPr>
          <p:nvPr/>
        </p:nvCxnSpPr>
        <p:spPr>
          <a:xfrm>
            <a:off x="9403569" y="3254188"/>
            <a:ext cx="14817" cy="45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06FD687-3089-46C9-9389-589F868472E2}"/>
              </a:ext>
            </a:extLst>
          </p:cNvPr>
          <p:cNvSpPr txBox="1"/>
          <p:nvPr/>
        </p:nvSpPr>
        <p:spPr>
          <a:xfrm>
            <a:off x="8828226" y="2753393"/>
            <a:ext cx="1303867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refers to a </a:t>
            </a:r>
            <a:r>
              <a:rPr lang="en-US" u="sng" dirty="0"/>
              <a:t>point</a:t>
            </a:r>
            <a:r>
              <a:rPr lang="en-US" dirty="0"/>
              <a:t> in time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E9E1AA12-CC8F-4C34-9F75-EE9D5729CA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61" y="4849359"/>
            <a:ext cx="1239894" cy="1239894"/>
          </a:xfrm>
          <a:prstGeom prst="rect">
            <a:avLst/>
          </a:prstGeom>
        </p:spPr>
      </p:pic>
      <p:sp>
        <p:nvSpPr>
          <p:cNvPr id="13" name="Rounded Rectangular Callout 25">
            <a:extLst>
              <a:ext uri="{FF2B5EF4-FFF2-40B4-BE49-F238E27FC236}">
                <a16:creationId xmlns:a16="http://schemas.microsoft.com/office/drawing/2014/main" id="{DD9D52B3-4319-4651-B818-ACF6A94201B9}"/>
              </a:ext>
            </a:extLst>
          </p:cNvPr>
          <p:cNvSpPr/>
          <p:nvPr/>
        </p:nvSpPr>
        <p:spPr>
          <a:xfrm>
            <a:off x="2275159" y="4938186"/>
            <a:ext cx="2773575" cy="1152204"/>
          </a:xfrm>
          <a:prstGeom prst="wedgeRoundRectCallout">
            <a:avLst>
              <a:gd name="adj1" fmla="val -60556"/>
              <a:gd name="adj2" fmla="val 1839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Look at these two examples of the present perfect and match them to the timelines.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Rounded Rectangular Callout 25">
            <a:extLst>
              <a:ext uri="{FF2B5EF4-FFF2-40B4-BE49-F238E27FC236}">
                <a16:creationId xmlns:a16="http://schemas.microsoft.com/office/drawing/2014/main" id="{DD9D52B3-4319-4651-B818-ACF6A94201B9}"/>
              </a:ext>
            </a:extLst>
          </p:cNvPr>
          <p:cNvSpPr/>
          <p:nvPr/>
        </p:nvSpPr>
        <p:spPr>
          <a:xfrm>
            <a:off x="5900908" y="5003742"/>
            <a:ext cx="2773575" cy="1107938"/>
          </a:xfrm>
          <a:prstGeom prst="wedgeRoundRectCallout">
            <a:avLst>
              <a:gd name="adj1" fmla="val -60947"/>
              <a:gd name="adj2" fmla="val -987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Do these statements talk about things that have finished, or things that continue in the present?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Shape 87"/>
          <p:cNvSpPr/>
          <p:nvPr/>
        </p:nvSpPr>
        <p:spPr>
          <a:xfrm>
            <a:off x="8825699" y="4620684"/>
            <a:ext cx="2678052" cy="1129224"/>
          </a:xfrm>
          <a:prstGeom prst="cloudCallout">
            <a:avLst>
              <a:gd name="adj1" fmla="val -58968"/>
              <a:gd name="adj2" fmla="val 2538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Things that continue in the present.</a:t>
            </a:r>
          </a:p>
        </p:txBody>
      </p:sp>
      <p:sp>
        <p:nvSpPr>
          <p:cNvPr id="42" name="Pentagon 2"/>
          <p:cNvSpPr/>
          <p:nvPr/>
        </p:nvSpPr>
        <p:spPr>
          <a:xfrm>
            <a:off x="9468172" y="5847298"/>
            <a:ext cx="2226523" cy="75449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sp>
        <p:nvSpPr>
          <p:cNvPr id="6" name="Arrow: Curved Down 5">
            <a:extLst>
              <a:ext uri="{FF2B5EF4-FFF2-40B4-BE49-F238E27FC236}">
                <a16:creationId xmlns:a16="http://schemas.microsoft.com/office/drawing/2014/main" id="{EDA0C66F-985B-4828-861B-09AB5DCA22F3}"/>
              </a:ext>
            </a:extLst>
          </p:cNvPr>
          <p:cNvSpPr/>
          <p:nvPr/>
        </p:nvSpPr>
        <p:spPr>
          <a:xfrm>
            <a:off x="4827259" y="3329748"/>
            <a:ext cx="1391054" cy="21774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1D7C2D-8961-4763-8E47-7948A48FB543}"/>
              </a:ext>
            </a:extLst>
          </p:cNvPr>
          <p:cNvSpPr/>
          <p:nvPr/>
        </p:nvSpPr>
        <p:spPr>
          <a:xfrm>
            <a:off x="5869842" y="2937993"/>
            <a:ext cx="883179" cy="10905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7E00038-681E-4908-AE25-6AC6D20373A3}"/>
              </a:ext>
            </a:extLst>
          </p:cNvPr>
          <p:cNvSpPr/>
          <p:nvPr/>
        </p:nvSpPr>
        <p:spPr>
          <a:xfrm>
            <a:off x="10625730" y="3002215"/>
            <a:ext cx="883179" cy="10905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Curved Down 43">
            <a:extLst>
              <a:ext uri="{FF2B5EF4-FFF2-40B4-BE49-F238E27FC236}">
                <a16:creationId xmlns:a16="http://schemas.microsoft.com/office/drawing/2014/main" id="{4453531D-5520-46FB-AD46-AFC0AC152770}"/>
              </a:ext>
            </a:extLst>
          </p:cNvPr>
          <p:cNvSpPr/>
          <p:nvPr/>
        </p:nvSpPr>
        <p:spPr>
          <a:xfrm>
            <a:off x="9486486" y="3324965"/>
            <a:ext cx="1603962" cy="2201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Google Shape;65;p15">
            <a:extLst>
              <a:ext uri="{FF2B5EF4-FFF2-40B4-BE49-F238E27FC236}">
                <a16:creationId xmlns:a16="http://schemas.microsoft.com/office/drawing/2014/main" id="{A2448AE9-4379-48C0-8031-F6818401F42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7292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8" grpId="0" animBg="1"/>
      <p:bldP spid="89" grpId="0" animBg="1"/>
      <p:bldP spid="90" grpId="0"/>
      <p:bldP spid="3" grpId="0"/>
      <p:bldP spid="48" grpId="0"/>
      <p:bldP spid="13" grpId="0" animBg="1"/>
      <p:bldP spid="37" grpId="0" animBg="1"/>
      <p:bldP spid="38" grpId="0" animBg="1"/>
      <p:bldP spid="42" grpId="0" animBg="1"/>
      <p:bldP spid="6" grpId="0" animBg="1"/>
      <p:bldP spid="9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07FC072E-45E5-4BF6-9CFB-B120E1A8A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440102"/>
              </p:ext>
            </p:extLst>
          </p:nvPr>
        </p:nvGraphicFramePr>
        <p:xfrm>
          <a:off x="450600" y="2159294"/>
          <a:ext cx="5704634" cy="131855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350314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812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441425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39" name="Table 50">
            <a:extLst>
              <a:ext uri="{FF2B5EF4-FFF2-40B4-BE49-F238E27FC236}">
                <a16:creationId xmlns:a16="http://schemas.microsoft.com/office/drawing/2014/main" id="{4036C8FD-FBC6-4D3F-A126-70F1354A2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732363"/>
              </p:ext>
            </p:extLst>
          </p:nvPr>
        </p:nvGraphicFramePr>
        <p:xfrm>
          <a:off x="440833" y="3571582"/>
          <a:ext cx="5704634" cy="13618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33982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31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511031"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A20B8B12-3353-4FF0-A49B-E6F772051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020549"/>
              </p:ext>
            </p:extLst>
          </p:nvPr>
        </p:nvGraphicFramePr>
        <p:xfrm>
          <a:off x="6280468" y="2159297"/>
          <a:ext cx="5704636" cy="114724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88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892973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26704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/>
                          <a:ea typeface="Open Sans" charset="0"/>
                          <a:cs typeface="Open Sans" charset="0"/>
                        </a:rPr>
                        <a:t>(qu. word)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(e.g.</a:t>
                      </a:r>
                      <a:r>
                        <a:rPr lang="en-GB" sz="1400" b="0" baseline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400" b="0" i="1" baseline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w</a:t>
                      </a:r>
                      <a:r>
                        <a:rPr lang="en-GB" sz="1400" b="0" i="1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here</a:t>
                      </a:r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4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lunch?</a:t>
                      </a:r>
                    </a:p>
                    <a:p>
                      <a:endParaRPr lang="en-GB" sz="14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84074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/>
                          <a:ea typeface="Open Sans" charset="0"/>
                          <a:cs typeface="Open Sans" charset="0"/>
                        </a:rPr>
                        <a:t>____________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E8AE32BD-CB9C-4B14-9012-570F77642F3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0469" y="3600890"/>
          <a:ext cx="5704635" cy="192849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76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2320404">
                  <a:extLst>
                    <a:ext uri="{9D8B030D-6E8A-4147-A177-3AD203B41FA5}">
                      <a16:colId xmlns:a16="http://schemas.microsoft.com/office/drawing/2014/main" val="3602352324"/>
                    </a:ext>
                  </a:extLst>
                </a:gridCol>
              </a:tblGrid>
              <a:tr h="34295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46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772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847423"/>
                  </a:ext>
                </a:extLst>
              </a:tr>
              <a:tr h="377246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  <a:tr h="453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859085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639A822-3092-4384-BAE4-BFC61CA385D6}"/>
              </a:ext>
            </a:extLst>
          </p:cNvPr>
          <p:cNvSpPr/>
          <p:nvPr/>
        </p:nvSpPr>
        <p:spPr>
          <a:xfrm>
            <a:off x="450600" y="1541436"/>
            <a:ext cx="11341470" cy="395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83FC290-BC20-4277-8108-DE9D98C3F55F}"/>
              </a:ext>
            </a:extLst>
          </p:cNvPr>
          <p:cNvSpPr/>
          <p:nvPr/>
        </p:nvSpPr>
        <p:spPr>
          <a:xfrm>
            <a:off x="11164953" y="1558039"/>
            <a:ext cx="508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12ECD746-0BEF-4BBE-A768-9E7CD286C60B}"/>
              </a:ext>
            </a:extLst>
          </p:cNvPr>
          <p:cNvSpPr/>
          <p:nvPr/>
        </p:nvSpPr>
        <p:spPr>
          <a:xfrm>
            <a:off x="508304" y="1558039"/>
            <a:ext cx="157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past participle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18159F2A-88A9-4085-B334-A2E10FC2329B}"/>
              </a:ext>
            </a:extLst>
          </p:cNvPr>
          <p:cNvSpPr/>
          <p:nvPr/>
        </p:nvSpPr>
        <p:spPr>
          <a:xfrm>
            <a:off x="6998515" y="1554409"/>
            <a:ext cx="19495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have not (haven’t)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57D14E34-9F70-4A0B-9B89-84412DE8B5A9}"/>
              </a:ext>
            </a:extLst>
          </p:cNvPr>
          <p:cNvSpPr/>
          <p:nvPr/>
        </p:nvSpPr>
        <p:spPr>
          <a:xfrm>
            <a:off x="9762633" y="1569681"/>
            <a:ext cx="1063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he/she/it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EED1A46D-AD1E-4D36-A3B4-450D36D25E88}"/>
              </a:ext>
            </a:extLst>
          </p:cNvPr>
          <p:cNvSpPr/>
          <p:nvPr/>
        </p:nvSpPr>
        <p:spPr>
          <a:xfrm>
            <a:off x="2550934" y="1563633"/>
            <a:ext cx="508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B3EF42CA-D05F-4A05-8446-DB494F9BC0E1}"/>
              </a:ext>
            </a:extLst>
          </p:cNvPr>
          <p:cNvSpPr/>
          <p:nvPr/>
        </p:nvSpPr>
        <p:spPr>
          <a:xfrm>
            <a:off x="4082755" y="1560970"/>
            <a:ext cx="16866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has not (hasn’t)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A09E59B-5EA5-4A9D-B015-FEF3674A0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61" y="5050442"/>
            <a:ext cx="1239894" cy="1239894"/>
          </a:xfrm>
          <a:prstGeom prst="rect">
            <a:avLst/>
          </a:prstGeom>
        </p:spPr>
      </p:pic>
      <p:sp>
        <p:nvSpPr>
          <p:cNvPr id="5" name="Rounded Rectangular Callout 25">
            <a:extLst>
              <a:ext uri="{FF2B5EF4-FFF2-40B4-BE49-F238E27FC236}">
                <a16:creationId xmlns:a16="http://schemas.microsoft.com/office/drawing/2014/main" id="{364D65A2-B459-4BEC-AD42-1F50FDCEFED7}"/>
              </a:ext>
            </a:extLst>
          </p:cNvPr>
          <p:cNvSpPr/>
          <p:nvPr/>
        </p:nvSpPr>
        <p:spPr>
          <a:xfrm>
            <a:off x="2402159" y="5139269"/>
            <a:ext cx="2773575" cy="1152204"/>
          </a:xfrm>
          <a:prstGeom prst="wedgeRoundRectCallout">
            <a:avLst>
              <a:gd name="adj1" fmla="val -62904"/>
              <a:gd name="adj2" fmla="val 325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Look at the examples and put the words in the box in the correct gaps to complete the structures.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52FE9BD3-578B-4F4F-A85A-7C2CBF8A764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9852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L 0.04166 0.2099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037 L 0.31563 0.1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1 -0.00278 L -0.3823 0.3451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40" y="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09518 0.1981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85185E-6 L -0.05599 0.4016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9" y="2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0.47825 0.509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6" y="2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  <p:bldP spid="43" grpId="0"/>
      <p:bldP spid="43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present perfect?</a:t>
            </a:r>
          </a:p>
        </p:txBody>
      </p:sp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07FC072E-45E5-4BF6-9CFB-B120E1A8A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930212"/>
              </p:ext>
            </p:extLst>
          </p:nvPr>
        </p:nvGraphicFramePr>
        <p:xfrm>
          <a:off x="450600" y="1663997"/>
          <a:ext cx="5704634" cy="114724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901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544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384074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39" name="Table 50">
            <a:extLst>
              <a:ext uri="{FF2B5EF4-FFF2-40B4-BE49-F238E27FC236}">
                <a16:creationId xmlns:a16="http://schemas.microsoft.com/office/drawing/2014/main" id="{4036C8FD-FBC6-4D3F-A126-70F1354A2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976345"/>
              </p:ext>
            </p:extLst>
          </p:nvPr>
        </p:nvGraphicFramePr>
        <p:xfrm>
          <a:off x="450600" y="4421086"/>
          <a:ext cx="5704634" cy="122153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2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99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01545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negative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45836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A20B8B12-3353-4FF0-A49B-E6F772051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289971"/>
              </p:ext>
            </p:extLst>
          </p:nvPr>
        </p:nvGraphicFramePr>
        <p:xfrm>
          <a:off x="6280468" y="1663997"/>
          <a:ext cx="5704636" cy="1343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88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892973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1926704">
                  <a:extLst>
                    <a:ext uri="{9D8B030D-6E8A-4147-A177-3AD203B41FA5}">
                      <a16:colId xmlns:a16="http://schemas.microsoft.com/office/drawing/2014/main" val="3847658443"/>
                    </a:ext>
                  </a:extLst>
                </a:gridCol>
              </a:tblGrid>
              <a:tr h="296702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558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(qu. word)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(e.g. where)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eaten lunch?</a:t>
                      </a:r>
                    </a:p>
                    <a:p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624898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E8AE32BD-CB9C-4B14-9012-570F77642F3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0469" y="3056745"/>
          <a:ext cx="5704635" cy="16459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276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542211225"/>
                    </a:ext>
                  </a:extLst>
                </a:gridCol>
                <a:gridCol w="2320404">
                  <a:extLst>
                    <a:ext uri="{9D8B030D-6E8A-4147-A177-3AD203B41FA5}">
                      <a16:colId xmlns:a16="http://schemas.microsoft.com/office/drawing/2014/main" val="3602352324"/>
                    </a:ext>
                  </a:extLst>
                </a:gridCol>
              </a:tblGrid>
              <a:tr h="17616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 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184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have.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  <a:tr h="2291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847423"/>
                  </a:ext>
                </a:extLst>
              </a:tr>
              <a:tr h="229184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have not (haven’t).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877138"/>
                  </a:ext>
                </a:extLst>
              </a:tr>
              <a:tr h="2291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has not (hasn’t).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859085"/>
                  </a:ext>
                </a:extLst>
              </a:tr>
            </a:tbl>
          </a:graphicData>
        </a:graphic>
      </p:graphicFrame>
      <p:sp>
        <p:nvSpPr>
          <p:cNvPr id="20" name="Pentagon 2">
            <a:extLst>
              <a:ext uri="{FF2B5EF4-FFF2-40B4-BE49-F238E27FC236}">
                <a16:creationId xmlns:a16="http://schemas.microsoft.com/office/drawing/2014/main" id="{6CF41E5D-E854-490E-A95F-DAA7D60ED1A4}"/>
              </a:ext>
            </a:extLst>
          </p:cNvPr>
          <p:cNvSpPr/>
          <p:nvPr/>
        </p:nvSpPr>
        <p:spPr>
          <a:xfrm>
            <a:off x="9234773" y="5453770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time…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FDA7952-F1AA-4DCE-BC82-3B3A959DA0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22" y="3009351"/>
            <a:ext cx="1239894" cy="1239894"/>
          </a:xfrm>
          <a:prstGeom prst="rect">
            <a:avLst/>
          </a:prstGeom>
        </p:spPr>
      </p:pic>
      <p:sp>
        <p:nvSpPr>
          <p:cNvPr id="3" name="Rounded Rectangular Callout 25">
            <a:extLst>
              <a:ext uri="{FF2B5EF4-FFF2-40B4-BE49-F238E27FC236}">
                <a16:creationId xmlns:a16="http://schemas.microsoft.com/office/drawing/2014/main" id="{FBD57450-6F84-48DC-B59F-CD01A5F75C7D}"/>
              </a:ext>
            </a:extLst>
          </p:cNvPr>
          <p:cNvSpPr/>
          <p:nvPr/>
        </p:nvSpPr>
        <p:spPr>
          <a:xfrm>
            <a:off x="2109807" y="2915050"/>
            <a:ext cx="3841044" cy="1442087"/>
          </a:xfrm>
          <a:prstGeom prst="wedgeRoundRectCallout">
            <a:avLst>
              <a:gd name="adj1" fmla="val -59230"/>
              <a:gd name="adj2" fmla="val 191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This is an example of the past participle form of a verb. They can be regular (ending in -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ed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) or irregular. For example: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She has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finished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her drink. They have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been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to the supermarket.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Arc 77">
            <a:extLst>
              <a:ext uri="{FF2B5EF4-FFF2-40B4-BE49-F238E27FC236}">
                <a16:creationId xmlns:a16="http://schemas.microsoft.com/office/drawing/2014/main" id="{312BDFA3-0B68-4EBE-87CD-BA6A133F6540}"/>
              </a:ext>
            </a:extLst>
          </p:cNvPr>
          <p:cNvSpPr/>
          <p:nvPr/>
        </p:nvSpPr>
        <p:spPr>
          <a:xfrm rot="14292472" flipH="1" flipV="1">
            <a:off x="4108836" y="2449419"/>
            <a:ext cx="1265259" cy="1429511"/>
          </a:xfrm>
          <a:prstGeom prst="arc">
            <a:avLst>
              <a:gd name="adj1" fmla="val 8348772"/>
              <a:gd name="adj2" fmla="val 103884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Rounded Rectangular Callout 25">
            <a:extLst>
              <a:ext uri="{FF2B5EF4-FFF2-40B4-BE49-F238E27FC236}">
                <a16:creationId xmlns:a16="http://schemas.microsoft.com/office/drawing/2014/main" id="{5735E2B6-A3EE-4360-A045-5954530EA761}"/>
              </a:ext>
            </a:extLst>
          </p:cNvPr>
          <p:cNvSpPr/>
          <p:nvPr/>
        </p:nvSpPr>
        <p:spPr>
          <a:xfrm>
            <a:off x="6509740" y="5096356"/>
            <a:ext cx="2479604" cy="1046729"/>
          </a:xfrm>
          <a:prstGeom prst="wedgeRoundRectCallout">
            <a:avLst>
              <a:gd name="adj1" fmla="val -60715"/>
              <a:gd name="adj2" fmla="val 140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We usually use the contractions, especially when speaking or in less formal writing.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Arc 77">
            <a:extLst>
              <a:ext uri="{FF2B5EF4-FFF2-40B4-BE49-F238E27FC236}">
                <a16:creationId xmlns:a16="http://schemas.microsoft.com/office/drawing/2014/main" id="{312BDFA3-0B68-4EBE-87CD-BA6A133F6540}"/>
              </a:ext>
            </a:extLst>
          </p:cNvPr>
          <p:cNvSpPr/>
          <p:nvPr/>
        </p:nvSpPr>
        <p:spPr>
          <a:xfrm rot="10800000" flipV="1">
            <a:off x="8036428" y="3616253"/>
            <a:ext cx="2970975" cy="1783576"/>
          </a:xfrm>
          <a:prstGeom prst="arc">
            <a:avLst>
              <a:gd name="adj1" fmla="val 3149927"/>
              <a:gd name="adj2" fmla="val 103884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5069D945-2CB9-4C6F-8F20-140060B091C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1772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1" animBg="1"/>
      <p:bldP spid="18" grpId="0" animBg="1"/>
      <p:bldP spid="5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time with the 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299966"/>
              </p:ext>
            </p:extLst>
          </p:nvPr>
        </p:nvGraphicFramePr>
        <p:xfrm>
          <a:off x="450600" y="974119"/>
          <a:ext cx="11131800" cy="1215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ask if something has happened in someone's life</a:t>
                      </a:r>
                      <a:endParaRPr lang="en-GB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say that something has not happened in someone's life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happened a short time ago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6CC5A3BA-C773-423A-9403-D94D86D94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525127"/>
              </p:ext>
            </p:extLst>
          </p:nvPr>
        </p:nvGraphicFramePr>
        <p:xfrm>
          <a:off x="437900" y="2389389"/>
          <a:ext cx="11129255" cy="163359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08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6684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  <a:gridCol w="2506625">
                  <a:extLst>
                    <a:ext uri="{9D8B030D-6E8A-4147-A177-3AD203B41FA5}">
                      <a16:colId xmlns:a16="http://schemas.microsoft.com/office/drawing/2014/main" val="2316494224"/>
                    </a:ext>
                  </a:extLst>
                </a:gridCol>
              </a:tblGrid>
              <a:tr h="418339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happened sooner than someone expected</a:t>
                      </a:r>
                      <a:endParaRPr 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talk about something we expect to happen soon (in questions and negatives)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started in the past and continues in the present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400" b="1" dirty="0">
                        <a:solidFill>
                          <a:schemeClr val="bg1"/>
                        </a:solidFill>
                        <a:latin typeface="Open San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3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with a </a:t>
                      </a:r>
                      <a:r>
                        <a:rPr lang="en-GB" sz="1400" b="1" u="sng" dirty="0">
                          <a:solidFill>
                            <a:schemeClr val="bg1"/>
                          </a:solidFill>
                          <a:latin typeface="Open Sans"/>
                        </a:rPr>
                        <a:t>period</a:t>
                      </a:r>
                      <a:r>
                        <a:rPr lang="en-GB" sz="1400" b="1" u="none" dirty="0">
                          <a:solidFill>
                            <a:schemeClr val="bg1"/>
                          </a:solidFill>
                          <a:latin typeface="Open Sans"/>
                        </a:rPr>
                        <a:t>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of time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with a </a:t>
                      </a:r>
                      <a:r>
                        <a:rPr lang="en-GB" sz="1400" b="1" u="sng" dirty="0">
                          <a:solidFill>
                            <a:schemeClr val="bg1"/>
                          </a:solidFill>
                          <a:latin typeface="Open Sans"/>
                        </a:rPr>
                        <a:t>point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 in time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730297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600" dirty="0"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" name="Rounded Rectangular Callout 20">
            <a:extLst>
              <a:ext uri="{FF2B5EF4-FFF2-40B4-BE49-F238E27FC236}">
                <a16:creationId xmlns:a16="http://schemas.microsoft.com/office/drawing/2014/main" id="{84B1517A-9523-4BF0-9736-670A0AAAF7B2}"/>
              </a:ext>
            </a:extLst>
          </p:cNvPr>
          <p:cNvSpPr/>
          <p:nvPr/>
        </p:nvSpPr>
        <p:spPr>
          <a:xfrm>
            <a:off x="9297266" y="4152582"/>
            <a:ext cx="2271308" cy="534769"/>
          </a:xfrm>
          <a:prstGeom prst="wedgeRoundRectCallout">
            <a:avLst>
              <a:gd name="adj1" fmla="val -61108"/>
              <a:gd name="adj2" fmla="val -274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you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played ice hockey?</a:t>
            </a:r>
          </a:p>
        </p:txBody>
      </p:sp>
      <p:sp>
        <p:nvSpPr>
          <p:cNvPr id="3" name="Rounded Rectangular Callout 15">
            <a:extLst>
              <a:ext uri="{FF2B5EF4-FFF2-40B4-BE49-F238E27FC236}">
                <a16:creationId xmlns:a16="http://schemas.microsoft.com/office/drawing/2014/main" id="{73FCC99F-BB43-4989-8BF8-6C619E8DF433}"/>
              </a:ext>
            </a:extLst>
          </p:cNvPr>
          <p:cNvSpPr/>
          <p:nvPr/>
        </p:nvSpPr>
        <p:spPr>
          <a:xfrm>
            <a:off x="9434048" y="4902186"/>
            <a:ext cx="2212350" cy="466704"/>
          </a:xfrm>
          <a:prstGeom prst="wedgeRoundRectCallout">
            <a:avLst>
              <a:gd name="adj1" fmla="val 59391"/>
              <a:gd name="adj2" fmla="val -2840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latin typeface="Open Sans"/>
                <a:ea typeface="Open Sans" charset="0"/>
                <a:cs typeface="Open Sans" charset="0"/>
                <a:sym typeface="Open Sans"/>
              </a:rPr>
              <a:t>never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 played it.</a:t>
            </a:r>
          </a:p>
        </p:txBody>
      </p:sp>
      <p:sp>
        <p:nvSpPr>
          <p:cNvPr id="4" name="Rounded Rectangular Callout 15">
            <a:extLst>
              <a:ext uri="{FF2B5EF4-FFF2-40B4-BE49-F238E27FC236}">
                <a16:creationId xmlns:a16="http://schemas.microsoft.com/office/drawing/2014/main" id="{6DE67D6D-E74F-4E97-9A71-590526F18304}"/>
              </a:ext>
            </a:extLst>
          </p:cNvPr>
          <p:cNvSpPr/>
          <p:nvPr/>
        </p:nvSpPr>
        <p:spPr>
          <a:xfrm>
            <a:off x="6280795" y="4145885"/>
            <a:ext cx="2212350" cy="617098"/>
          </a:xfrm>
          <a:prstGeom prst="wedgeRoundRectCallout">
            <a:avLst>
              <a:gd name="adj1" fmla="val 59391"/>
              <a:gd name="adj2" fmla="val -2840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I’ve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just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started tennis lessons.</a:t>
            </a:r>
            <a:endParaRPr lang="en-US" dirty="0"/>
          </a:p>
        </p:txBody>
      </p:sp>
      <p:sp>
        <p:nvSpPr>
          <p:cNvPr id="20" name="Rounded Rectangular Callout 20">
            <a:extLst>
              <a:ext uri="{FF2B5EF4-FFF2-40B4-BE49-F238E27FC236}">
                <a16:creationId xmlns:a16="http://schemas.microsoft.com/office/drawing/2014/main" id="{1A79B335-0827-47CD-A1D7-F35BEA04BEA6}"/>
              </a:ext>
            </a:extLst>
          </p:cNvPr>
          <p:cNvSpPr/>
          <p:nvPr/>
        </p:nvSpPr>
        <p:spPr>
          <a:xfrm>
            <a:off x="6325162" y="4831171"/>
            <a:ext cx="2445045" cy="534769"/>
          </a:xfrm>
          <a:prstGeom prst="wedgeRoundRectCallout">
            <a:avLst>
              <a:gd name="adj1" fmla="val -61108"/>
              <a:gd name="adj2" fmla="val -274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We’ve </a:t>
            </a:r>
            <a:r>
              <a:rPr lang="en-US" sz="1600" b="1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already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 charset="0"/>
                <a:cs typeface="Open Sans" charset="0"/>
                <a:sym typeface="Open Sans"/>
              </a:rPr>
              <a:t> chosen some players.</a:t>
            </a:r>
            <a:endParaRPr lang="en-US" sz="1600" dirty="0">
              <a:solidFill>
                <a:srgbClr val="FFFFFF"/>
              </a:solidFill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5" name="Rounded Rectangular Callout 31">
            <a:extLst>
              <a:ext uri="{FF2B5EF4-FFF2-40B4-BE49-F238E27FC236}">
                <a16:creationId xmlns:a16="http://schemas.microsoft.com/office/drawing/2014/main" id="{49695231-4F60-46E0-9AB2-0971ECDBF39D}"/>
              </a:ext>
            </a:extLst>
          </p:cNvPr>
          <p:cNvSpPr/>
          <p:nvPr/>
        </p:nvSpPr>
        <p:spPr>
          <a:xfrm>
            <a:off x="6264232" y="5438635"/>
            <a:ext cx="2530632" cy="583190"/>
          </a:xfrm>
          <a:prstGeom prst="wedgeRoundRectCallout">
            <a:avLst>
              <a:gd name="adj1" fmla="val -57690"/>
              <a:gd name="adj2" fmla="val 1376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I’ve lived in the same house</a:t>
            </a:r>
            <a:r>
              <a:rPr lang="en-US" sz="1600" b="1" dirty="0">
                <a:latin typeface="Open Sans"/>
                <a:ea typeface="Open Sans" charset="0"/>
                <a:cs typeface="Open Sans" charset="0"/>
                <a:sym typeface="Open Sans"/>
              </a:rPr>
              <a:t> since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 I was four.</a:t>
            </a:r>
            <a:endParaRPr lang="en-US" sz="1600" dirty="0">
              <a:latin typeface="Open Sans"/>
            </a:endParaRPr>
          </a:p>
        </p:txBody>
      </p:sp>
      <p:sp>
        <p:nvSpPr>
          <p:cNvPr id="6" name="Rounded Rectangular Callout 30">
            <a:extLst>
              <a:ext uri="{FF2B5EF4-FFF2-40B4-BE49-F238E27FC236}">
                <a16:creationId xmlns:a16="http://schemas.microsoft.com/office/drawing/2014/main" id="{A77D4095-8B86-4B43-8385-7BAC0F89F90D}"/>
              </a:ext>
            </a:extLst>
          </p:cNvPr>
          <p:cNvSpPr/>
          <p:nvPr/>
        </p:nvSpPr>
        <p:spPr>
          <a:xfrm>
            <a:off x="9432315" y="5536336"/>
            <a:ext cx="2127083" cy="857589"/>
          </a:xfrm>
          <a:prstGeom prst="wedgeRoundRectCallout">
            <a:avLst>
              <a:gd name="adj1" fmla="val 59223"/>
              <a:gd name="adj2" fmla="val -15022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s-MX" sz="1600" dirty="0">
                <a:latin typeface="Open Sans"/>
                <a:ea typeface="Open Sans" charset="0"/>
                <a:cs typeface="Open Sans" charset="0"/>
                <a:sym typeface="Open Sans"/>
              </a:rPr>
              <a:t>M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y cousin has been a yoga teacher </a:t>
            </a:r>
            <a:r>
              <a:rPr lang="en-US" sz="1600" b="1" dirty="0">
                <a:latin typeface="Open Sans"/>
                <a:ea typeface="Open Sans" charset="0"/>
                <a:cs typeface="Open Sans" charset="0"/>
                <a:sym typeface="Open Sans"/>
              </a:rPr>
              <a:t>for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 five years.</a:t>
            </a:r>
            <a:endParaRPr lang="en-US" sz="1600" b="1" dirty="0">
              <a:latin typeface="Open Sans"/>
              <a:ea typeface="Open Sans" charset="0"/>
              <a:cs typeface="Open San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296CE-9CD4-421B-8391-B297D1A8CC8D}"/>
              </a:ext>
            </a:extLst>
          </p:cNvPr>
          <p:cNvSpPr txBox="1"/>
          <p:nvPr/>
        </p:nvSpPr>
        <p:spPr>
          <a:xfrm>
            <a:off x="3909213" y="3431056"/>
            <a:ext cx="223427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Have you decided on a team name yet?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DC9D43-1F67-41C2-A7A4-F5A937D183D8}"/>
              </a:ext>
            </a:extLst>
          </p:cNvPr>
          <p:cNvSpPr txBox="1"/>
          <p:nvPr/>
        </p:nvSpPr>
        <p:spPr>
          <a:xfrm>
            <a:off x="6617462" y="3433233"/>
            <a:ext cx="2358976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My cousin has been a yoga teacher for five years.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93F398-7960-49DB-ADE9-407B27B6CBE3}"/>
              </a:ext>
            </a:extLst>
          </p:cNvPr>
          <p:cNvSpPr txBox="1"/>
          <p:nvPr/>
        </p:nvSpPr>
        <p:spPr>
          <a:xfrm>
            <a:off x="4544483" y="1655233"/>
            <a:ext cx="27432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I’ve never player it.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735F49-F44A-4F1D-BFE6-9F4079B20BF3}"/>
              </a:ext>
            </a:extLst>
          </p:cNvPr>
          <p:cNvSpPr txBox="1"/>
          <p:nvPr/>
        </p:nvSpPr>
        <p:spPr>
          <a:xfrm>
            <a:off x="887128" y="1661615"/>
            <a:ext cx="3020389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Have you ever played ice hockey?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1DDC29-3F03-4524-9DCC-12ED8F2CCB8C}"/>
              </a:ext>
            </a:extLst>
          </p:cNvPr>
          <p:cNvSpPr txBox="1"/>
          <p:nvPr/>
        </p:nvSpPr>
        <p:spPr>
          <a:xfrm>
            <a:off x="987941" y="3431056"/>
            <a:ext cx="218149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We’ve already chosen some players.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563EB1-67CB-470D-AABC-2930159A0F71}"/>
              </a:ext>
            </a:extLst>
          </p:cNvPr>
          <p:cNvSpPr txBox="1"/>
          <p:nvPr/>
        </p:nvSpPr>
        <p:spPr>
          <a:xfrm>
            <a:off x="9248775" y="3438525"/>
            <a:ext cx="208703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I've lived in the same house since I was four.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475A0D0-F896-4206-BB23-61C8DDA4AD44}"/>
              </a:ext>
            </a:extLst>
          </p:cNvPr>
          <p:cNvSpPr txBox="1"/>
          <p:nvPr/>
        </p:nvSpPr>
        <p:spPr>
          <a:xfrm>
            <a:off x="8103268" y="1658018"/>
            <a:ext cx="27432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I’ve just started tennis lessons.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FDA7952-F1AA-4DCE-BC82-3B3A959DA0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68" y="4713674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5">
            <a:extLst>
              <a:ext uri="{FF2B5EF4-FFF2-40B4-BE49-F238E27FC236}">
                <a16:creationId xmlns:a16="http://schemas.microsoft.com/office/drawing/2014/main" id="{FBD57450-6F84-48DC-B59F-CD01A5F75C7D}"/>
              </a:ext>
            </a:extLst>
          </p:cNvPr>
          <p:cNvSpPr/>
          <p:nvPr/>
        </p:nvSpPr>
        <p:spPr>
          <a:xfrm>
            <a:off x="2191046" y="4656920"/>
            <a:ext cx="3550835" cy="977116"/>
          </a:xfrm>
          <a:prstGeom prst="wedgeRoundRectCallout">
            <a:avLst>
              <a:gd name="adj1" fmla="val -59230"/>
              <a:gd name="adj2" fmla="val 191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different examples with highlighted adverbs of time. Match them to the uses in the table.</a:t>
            </a:r>
          </a:p>
        </p:txBody>
      </p:sp>
      <p:sp>
        <p:nvSpPr>
          <p:cNvPr id="23" name="Rounded Rectangular Callout 15">
            <a:extLst>
              <a:ext uri="{FF2B5EF4-FFF2-40B4-BE49-F238E27FC236}">
                <a16:creationId xmlns:a16="http://schemas.microsoft.com/office/drawing/2014/main" id="{73FCC99F-BB43-4989-8BF8-6C619E8DF433}"/>
              </a:ext>
            </a:extLst>
          </p:cNvPr>
          <p:cNvSpPr/>
          <p:nvPr/>
        </p:nvSpPr>
        <p:spPr>
          <a:xfrm>
            <a:off x="6265057" y="6100825"/>
            <a:ext cx="2385754" cy="571154"/>
          </a:xfrm>
          <a:prstGeom prst="wedgeRoundRectCallout">
            <a:avLst>
              <a:gd name="adj1" fmla="val 59391"/>
              <a:gd name="adj2" fmla="val -2840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Have you decided on a team name </a:t>
            </a:r>
            <a:r>
              <a:rPr lang="en-US" sz="1600" b="1" dirty="0">
                <a:latin typeface="Open Sans"/>
                <a:ea typeface="Open Sans" charset="0"/>
                <a:cs typeface="Open Sans" charset="0"/>
                <a:sym typeface="Open Sans"/>
              </a:rPr>
              <a:t>yet</a:t>
            </a:r>
            <a:r>
              <a:rPr lang="en-US" sz="1600" dirty="0">
                <a:latin typeface="Open Sans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947DB137-A842-43C6-9C5C-9CCE84BB3B6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8278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0" grpId="0" animBg="1"/>
      <p:bldP spid="5" grpId="0" animBg="1"/>
      <p:bldP spid="6" grpId="0" animBg="1"/>
      <p:bldP spid="7" grpId="0"/>
      <p:bldP spid="9" grpId="0"/>
      <p:bldP spid="29" grpId="0"/>
      <p:bldP spid="30" grpId="0"/>
      <p:bldP spid="31" grpId="0"/>
      <p:bldP spid="32" grpId="0"/>
      <p:bldP spid="46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time with the present perfect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Pentagon 2">
            <a:extLst>
              <a:ext uri="{FF2B5EF4-FFF2-40B4-BE49-F238E27FC236}">
                <a16:creationId xmlns:a16="http://schemas.microsoft.com/office/drawing/2014/main" id="{F2B0BDC0-616A-41F2-B4AA-836481F42009}"/>
              </a:ext>
            </a:extLst>
          </p:cNvPr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FDA7952-F1AA-4DCE-BC82-3B3A959DA0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68" y="4713674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5">
            <a:extLst>
              <a:ext uri="{FF2B5EF4-FFF2-40B4-BE49-F238E27FC236}">
                <a16:creationId xmlns:a16="http://schemas.microsoft.com/office/drawing/2014/main" id="{FBD57450-6F84-48DC-B59F-CD01A5F75C7D}"/>
              </a:ext>
            </a:extLst>
          </p:cNvPr>
          <p:cNvSpPr/>
          <p:nvPr/>
        </p:nvSpPr>
        <p:spPr>
          <a:xfrm>
            <a:off x="2191047" y="4591902"/>
            <a:ext cx="3767920" cy="1552345"/>
          </a:xfrm>
          <a:prstGeom prst="wedgeRoundRectCallout">
            <a:avLst>
              <a:gd name="adj1" fmla="val -59230"/>
              <a:gd name="adj2" fmla="val 1916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adverbs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just, already, ever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never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come directly before the main verb (the past participle). Look…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I’ve 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just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started tennis lessons.</a:t>
            </a:r>
          </a:p>
          <a:p>
            <a:pPr lvl="0" algn="ctr">
              <a:buSzPct val="25000"/>
            </a:pPr>
            <a:endParaRPr lang="en-US" sz="1600" i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algn="ctr">
              <a:buSzPct val="25000"/>
            </a:pPr>
            <a:endParaRPr lang="en-US" sz="1600" i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3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104188"/>
              </p:ext>
            </p:extLst>
          </p:nvPr>
        </p:nvGraphicFramePr>
        <p:xfrm>
          <a:off x="450600" y="974119"/>
          <a:ext cx="11131800" cy="121525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0600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</a:tblGrid>
              <a:tr h="418339"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ask if something has happened in someone's life</a:t>
                      </a:r>
                      <a:endParaRPr lang="en-GB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say that something has not happened in someone's life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happened a short time ago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graphicFrame>
        <p:nvGraphicFramePr>
          <p:cNvPr id="24" name="Table 50">
            <a:extLst>
              <a:ext uri="{FF2B5EF4-FFF2-40B4-BE49-F238E27FC236}">
                <a16:creationId xmlns:a16="http://schemas.microsoft.com/office/drawing/2014/main" id="{6CC5A3BA-C773-423A-9403-D94D86D94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857157"/>
              </p:ext>
            </p:extLst>
          </p:nvPr>
        </p:nvGraphicFramePr>
        <p:xfrm>
          <a:off x="437900" y="2389389"/>
          <a:ext cx="11129255" cy="163359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08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6684">
                  <a:extLst>
                    <a:ext uri="{9D8B030D-6E8A-4147-A177-3AD203B41FA5}">
                      <a16:colId xmlns:a16="http://schemas.microsoft.com/office/drawing/2014/main" val="3363722217"/>
                    </a:ext>
                  </a:extLst>
                </a:gridCol>
                <a:gridCol w="2506625">
                  <a:extLst>
                    <a:ext uri="{9D8B030D-6E8A-4147-A177-3AD203B41FA5}">
                      <a16:colId xmlns:a16="http://schemas.microsoft.com/office/drawing/2014/main" val="2316494224"/>
                    </a:ext>
                  </a:extLst>
                </a:gridCol>
              </a:tblGrid>
              <a:tr h="418339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happened sooner than someone expected</a:t>
                      </a:r>
                      <a:endParaRPr lang="en-US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  <a:ea typeface="Open Sans" charset="0"/>
                          <a:cs typeface="Open Sans" charset="0"/>
                        </a:rPr>
                        <a:t>to talk about something we expect to happen soon (in questions and negatives)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to talk about something that started in the past and continues in the present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400" b="1" dirty="0">
                        <a:solidFill>
                          <a:schemeClr val="bg1"/>
                        </a:solidFill>
                        <a:latin typeface="Open San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3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with a </a:t>
                      </a:r>
                      <a:r>
                        <a:rPr lang="en-GB" sz="1400" b="1" u="sng" dirty="0">
                          <a:solidFill>
                            <a:schemeClr val="bg1"/>
                          </a:solidFill>
                          <a:latin typeface="Open Sans"/>
                        </a:rPr>
                        <a:t>period</a:t>
                      </a:r>
                      <a:r>
                        <a:rPr lang="en-GB" sz="1400" b="1" u="none" dirty="0">
                          <a:solidFill>
                            <a:schemeClr val="bg1"/>
                          </a:solidFill>
                          <a:latin typeface="Open Sans"/>
                        </a:rPr>
                        <a:t>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of time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with a </a:t>
                      </a:r>
                      <a:r>
                        <a:rPr lang="en-GB" sz="1400" b="1" u="sng" dirty="0">
                          <a:solidFill>
                            <a:schemeClr val="bg1"/>
                          </a:solidFill>
                          <a:latin typeface="Open Sans"/>
                        </a:rPr>
                        <a:t>point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Open Sans"/>
                        </a:rPr>
                        <a:t> in time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730297"/>
                  </a:ext>
                </a:extLst>
              </a:tr>
              <a:tr h="6970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600" dirty="0">
                        <a:latin typeface="Open Sans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25" name="TextBox 6">
            <a:extLst>
              <a:ext uri="{FF2B5EF4-FFF2-40B4-BE49-F238E27FC236}">
                <a16:creationId xmlns:a16="http://schemas.microsoft.com/office/drawing/2014/main" id="{49F296CE-9CD4-421B-8391-B297D1A8CC8D}"/>
              </a:ext>
            </a:extLst>
          </p:cNvPr>
          <p:cNvSpPr txBox="1"/>
          <p:nvPr/>
        </p:nvSpPr>
        <p:spPr>
          <a:xfrm>
            <a:off x="3909213" y="3431056"/>
            <a:ext cx="223427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Have you decided on a team name yet?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3ADC9D43-1F67-41C2-A7A4-F5A937D183D8}"/>
              </a:ext>
            </a:extLst>
          </p:cNvPr>
          <p:cNvSpPr txBox="1"/>
          <p:nvPr/>
        </p:nvSpPr>
        <p:spPr>
          <a:xfrm>
            <a:off x="6617462" y="3433233"/>
            <a:ext cx="2358976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My cousin has been a yoga teacher for five years.</a:t>
            </a:r>
          </a:p>
        </p:txBody>
      </p:sp>
      <p:sp>
        <p:nvSpPr>
          <p:cNvPr id="27" name="TextBox 28">
            <a:extLst>
              <a:ext uri="{FF2B5EF4-FFF2-40B4-BE49-F238E27FC236}">
                <a16:creationId xmlns:a16="http://schemas.microsoft.com/office/drawing/2014/main" id="{6093F398-7960-49DB-ADE9-407B27B6CBE3}"/>
              </a:ext>
            </a:extLst>
          </p:cNvPr>
          <p:cNvSpPr txBox="1"/>
          <p:nvPr/>
        </p:nvSpPr>
        <p:spPr>
          <a:xfrm>
            <a:off x="4544483" y="1655233"/>
            <a:ext cx="27432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I’ve never player it.</a:t>
            </a:r>
          </a:p>
        </p:txBody>
      </p:sp>
      <p:sp>
        <p:nvSpPr>
          <p:cNvPr id="28" name="TextBox 29">
            <a:extLst>
              <a:ext uri="{FF2B5EF4-FFF2-40B4-BE49-F238E27FC236}">
                <a16:creationId xmlns:a16="http://schemas.microsoft.com/office/drawing/2014/main" id="{61735F49-F44A-4F1D-BFE6-9F4079B20BF3}"/>
              </a:ext>
            </a:extLst>
          </p:cNvPr>
          <p:cNvSpPr txBox="1"/>
          <p:nvPr/>
        </p:nvSpPr>
        <p:spPr>
          <a:xfrm>
            <a:off x="887128" y="1661615"/>
            <a:ext cx="3020389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Have you ever played ice hockey?</a:t>
            </a:r>
          </a:p>
        </p:txBody>
      </p:sp>
      <p:sp>
        <p:nvSpPr>
          <p:cNvPr id="29" name="TextBox 30">
            <a:extLst>
              <a:ext uri="{FF2B5EF4-FFF2-40B4-BE49-F238E27FC236}">
                <a16:creationId xmlns:a16="http://schemas.microsoft.com/office/drawing/2014/main" id="{061DDC29-3F03-4524-9DCC-12ED8F2CCB8C}"/>
              </a:ext>
            </a:extLst>
          </p:cNvPr>
          <p:cNvSpPr txBox="1"/>
          <p:nvPr/>
        </p:nvSpPr>
        <p:spPr>
          <a:xfrm>
            <a:off x="987941" y="3431056"/>
            <a:ext cx="218149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We’ve already chosen some players. </a:t>
            </a:r>
          </a:p>
        </p:txBody>
      </p:sp>
      <p:sp>
        <p:nvSpPr>
          <p:cNvPr id="30" name="TextBox 31">
            <a:extLst>
              <a:ext uri="{FF2B5EF4-FFF2-40B4-BE49-F238E27FC236}">
                <a16:creationId xmlns:a16="http://schemas.microsoft.com/office/drawing/2014/main" id="{7A563EB1-67CB-470D-AABC-2930159A0F71}"/>
              </a:ext>
            </a:extLst>
          </p:cNvPr>
          <p:cNvSpPr txBox="1"/>
          <p:nvPr/>
        </p:nvSpPr>
        <p:spPr>
          <a:xfrm>
            <a:off x="9248775" y="3438525"/>
            <a:ext cx="208703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I've lived in the same house since I was four.</a:t>
            </a:r>
          </a:p>
        </p:txBody>
      </p:sp>
      <p:sp>
        <p:nvSpPr>
          <p:cNvPr id="31" name="TextBox 45">
            <a:extLst>
              <a:ext uri="{FF2B5EF4-FFF2-40B4-BE49-F238E27FC236}">
                <a16:creationId xmlns:a16="http://schemas.microsoft.com/office/drawing/2014/main" id="{5475A0D0-F896-4206-BB23-61C8DDA4AD44}"/>
              </a:ext>
            </a:extLst>
          </p:cNvPr>
          <p:cNvSpPr txBox="1"/>
          <p:nvPr/>
        </p:nvSpPr>
        <p:spPr>
          <a:xfrm>
            <a:off x="8103268" y="1658018"/>
            <a:ext cx="27432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I’ve just started tennis lessons.</a:t>
            </a:r>
          </a:p>
        </p:txBody>
      </p:sp>
      <p:sp>
        <p:nvSpPr>
          <p:cNvPr id="3" name="Flecha: curvada hacia arriba 2">
            <a:extLst>
              <a:ext uri="{FF2B5EF4-FFF2-40B4-BE49-F238E27FC236}">
                <a16:creationId xmlns:a16="http://schemas.microsoft.com/office/drawing/2014/main" id="{9A40E091-C7E6-49FE-921A-2A45F7D19ED9}"/>
              </a:ext>
            </a:extLst>
          </p:cNvPr>
          <p:cNvSpPr/>
          <p:nvPr/>
        </p:nvSpPr>
        <p:spPr>
          <a:xfrm flipH="1">
            <a:off x="3232295" y="5776427"/>
            <a:ext cx="567394" cy="196948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ounded Rectangular Callout 25">
            <a:extLst>
              <a:ext uri="{FF2B5EF4-FFF2-40B4-BE49-F238E27FC236}">
                <a16:creationId xmlns:a16="http://schemas.microsoft.com/office/drawing/2014/main" id="{FBD57450-6F84-48DC-B59F-CD01A5F75C7D}"/>
              </a:ext>
            </a:extLst>
          </p:cNvPr>
          <p:cNvSpPr/>
          <p:nvPr/>
        </p:nvSpPr>
        <p:spPr>
          <a:xfrm>
            <a:off x="6565739" y="4320935"/>
            <a:ext cx="1933114" cy="868023"/>
          </a:xfrm>
          <a:prstGeom prst="wedgeRoundRectCallout">
            <a:avLst>
              <a:gd name="adj1" fmla="val -63843"/>
              <a:gd name="adj2" fmla="val 3065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Notice the position of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yet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in the sentence.</a:t>
            </a:r>
          </a:p>
          <a:p>
            <a:pPr lvl="0" algn="ctr">
              <a:buSzPct val="25000"/>
            </a:pPr>
            <a:endParaRPr lang="en-US" sz="1600" i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" name="Arc 77">
            <a:extLst>
              <a:ext uri="{FF2B5EF4-FFF2-40B4-BE49-F238E27FC236}">
                <a16:creationId xmlns:a16="http://schemas.microsoft.com/office/drawing/2014/main" id="{312BDFA3-0B68-4EBE-87CD-BA6A133F6540}"/>
              </a:ext>
            </a:extLst>
          </p:cNvPr>
          <p:cNvSpPr/>
          <p:nvPr/>
        </p:nvSpPr>
        <p:spPr>
          <a:xfrm rot="6385240" flipV="1">
            <a:off x="4339670" y="2447484"/>
            <a:ext cx="1265259" cy="4128699"/>
          </a:xfrm>
          <a:prstGeom prst="arc">
            <a:avLst>
              <a:gd name="adj1" fmla="val 6245859"/>
              <a:gd name="adj2" fmla="val 103884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Google Shape;65;p15">
            <a:extLst>
              <a:ext uri="{FF2B5EF4-FFF2-40B4-BE49-F238E27FC236}">
                <a16:creationId xmlns:a16="http://schemas.microsoft.com/office/drawing/2014/main" id="{E54E15B4-B088-4EE6-A4B6-90C3CCEA9E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9326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3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278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I haven’t been to the beach </a:t>
            </a:r>
            <a:r>
              <a:rPr lang="en-GB" sz="1600" b="1" dirty="0">
                <a:solidFill>
                  <a:srgbClr val="00A7E3"/>
                </a:solidFill>
              </a:rPr>
              <a:t>yet/already/since </a:t>
            </a:r>
            <a:r>
              <a:rPr lang="en-GB" sz="1600" dirty="0"/>
              <a:t>this summer. I can’t wait to go.</a:t>
            </a:r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I’ve known my best friend </a:t>
            </a:r>
            <a:r>
              <a:rPr lang="en-US" sz="1600" b="1" dirty="0">
                <a:solidFill>
                  <a:srgbClr val="00A7E3"/>
                </a:solidFill>
              </a:rPr>
              <a:t>for/since/just </a:t>
            </a:r>
            <a:r>
              <a:rPr lang="en-US" sz="1600" dirty="0"/>
              <a:t>I was ten. We met at a summer camp.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Joshua has </a:t>
            </a:r>
            <a:r>
              <a:rPr lang="en-US" sz="1600" b="1" dirty="0">
                <a:solidFill>
                  <a:srgbClr val="00A7E3"/>
                </a:solidFill>
              </a:rPr>
              <a:t>already/just/never </a:t>
            </a:r>
            <a:r>
              <a:rPr lang="en-US" sz="1600" dirty="0"/>
              <a:t>been to the Alps, but he wants to go because he loves walking in the mountains. </a:t>
            </a:r>
            <a:br>
              <a:rPr lang="en-US" sz="1600" dirty="0"/>
            </a:br>
            <a:r>
              <a:rPr lang="en-US" sz="1600" dirty="0"/>
              <a:t>Have you </a:t>
            </a:r>
            <a:r>
              <a:rPr lang="en-US" sz="1600" b="1" dirty="0">
                <a:solidFill>
                  <a:srgbClr val="00A7E3"/>
                </a:solidFill>
              </a:rPr>
              <a:t>never/ever/yet </a:t>
            </a:r>
            <a:r>
              <a:rPr lang="en-US" sz="1600" dirty="0"/>
              <a:t>been?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FontTx/>
              <a:buAutoNum type="arabicPeriod"/>
            </a:pPr>
            <a:r>
              <a:rPr lang="en-US" sz="1600" dirty="0"/>
              <a:t>A: Has my parcel </a:t>
            </a:r>
            <a:r>
              <a:rPr lang="en-US" sz="1600" b="1" dirty="0">
                <a:solidFill>
                  <a:srgbClr val="00A7E3"/>
                </a:solidFill>
              </a:rPr>
              <a:t>just arrived/arrived yet/already arrived</a:t>
            </a:r>
            <a:r>
              <a:rPr lang="en-US" sz="1600" dirty="0"/>
              <a:t>? B: No, you’ve </a:t>
            </a:r>
            <a:r>
              <a:rPr lang="en-US" sz="1600" b="1" dirty="0">
                <a:solidFill>
                  <a:srgbClr val="00A7E3"/>
                </a:solidFill>
              </a:rPr>
              <a:t>already/ever/just </a:t>
            </a:r>
            <a:r>
              <a:rPr lang="en-US" sz="1600" dirty="0"/>
              <a:t>asked three times!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GB" sz="1600" dirty="0"/>
              <a:t>I’ve </a:t>
            </a:r>
            <a:r>
              <a:rPr lang="en-GB" sz="1600" b="1" dirty="0">
                <a:solidFill>
                  <a:srgbClr val="00A7E3"/>
                </a:solidFill>
              </a:rPr>
              <a:t>since/just/already </a:t>
            </a:r>
            <a:r>
              <a:rPr lang="en-GB" sz="1600" dirty="0"/>
              <a:t>finished my blog post, so now I’m ready to go out.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How long have you had your skateboard? B: I’ve had it </a:t>
            </a:r>
            <a:r>
              <a:rPr lang="en-US" sz="1600" b="1" dirty="0">
                <a:solidFill>
                  <a:srgbClr val="00A7E3"/>
                </a:solidFill>
              </a:rPr>
              <a:t>already/for/since </a:t>
            </a:r>
            <a:r>
              <a:rPr lang="en-US" sz="1600" dirty="0"/>
              <a:t>my birthday. It was a present.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Choose the correct option to complete these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Oval 5"/>
          <p:cNvSpPr/>
          <p:nvPr/>
        </p:nvSpPr>
        <p:spPr>
          <a:xfrm>
            <a:off x="3393462" y="1603236"/>
            <a:ext cx="374740" cy="42683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5"/>
          <p:cNvSpPr/>
          <p:nvPr/>
        </p:nvSpPr>
        <p:spPr>
          <a:xfrm>
            <a:off x="3556271" y="2307399"/>
            <a:ext cx="565848" cy="42683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5"/>
          <p:cNvSpPr/>
          <p:nvPr/>
        </p:nvSpPr>
        <p:spPr>
          <a:xfrm>
            <a:off x="3160714" y="3091966"/>
            <a:ext cx="607486" cy="331283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5"/>
          <p:cNvSpPr/>
          <p:nvPr/>
        </p:nvSpPr>
        <p:spPr>
          <a:xfrm>
            <a:off x="3591240" y="4025151"/>
            <a:ext cx="1145032" cy="42683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5"/>
          <p:cNvSpPr/>
          <p:nvPr/>
        </p:nvSpPr>
        <p:spPr>
          <a:xfrm>
            <a:off x="1828312" y="4757657"/>
            <a:ext cx="430526" cy="458068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5"/>
          <p:cNvSpPr/>
          <p:nvPr/>
        </p:nvSpPr>
        <p:spPr>
          <a:xfrm>
            <a:off x="7199556" y="5472230"/>
            <a:ext cx="565849" cy="42683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5"/>
          <p:cNvSpPr/>
          <p:nvPr/>
        </p:nvSpPr>
        <p:spPr>
          <a:xfrm>
            <a:off x="7578037" y="4004332"/>
            <a:ext cx="801523" cy="42683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5"/>
          <p:cNvSpPr/>
          <p:nvPr/>
        </p:nvSpPr>
        <p:spPr>
          <a:xfrm>
            <a:off x="2398522" y="3358832"/>
            <a:ext cx="486314" cy="308878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6B25A5AF-00B5-4D03-AA33-A3AF34F1EB8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13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4555</TotalTime>
  <Words>1217</Words>
  <Application>Microsoft Office PowerPoint</Application>
  <PresentationFormat>Widescreen</PresentationFormat>
  <Paragraphs>201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A2+ present perfect </vt:lpstr>
      <vt:lpstr>present perfect</vt:lpstr>
      <vt:lpstr>Function: present perfect</vt:lpstr>
      <vt:lpstr>Function: present perfect with for and since</vt:lpstr>
      <vt:lpstr>Form: How do we make sentences in the present perfect?</vt:lpstr>
      <vt:lpstr>Form: How do we make sentences in the present perfect?</vt:lpstr>
      <vt:lpstr>Adverbs of time with the present perfect</vt:lpstr>
      <vt:lpstr>Adverbs of time with the present perfect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360</cp:revision>
  <dcterms:modified xsi:type="dcterms:W3CDTF">2019-12-05T10:01:03Z</dcterms:modified>
</cp:coreProperties>
</file>